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5" r:id="rId4"/>
    <p:sldId id="258" r:id="rId5"/>
    <p:sldId id="259" r:id="rId6"/>
    <p:sldId id="261" r:id="rId7"/>
    <p:sldId id="260" r:id="rId8"/>
    <p:sldId id="262" r:id="rId9"/>
    <p:sldId id="263" r:id="rId10"/>
    <p:sldId id="267" r:id="rId11"/>
    <p:sldId id="268" r:id="rId12"/>
    <p:sldId id="266" r:id="rId13"/>
    <p:sldId id="269" r:id="rId14"/>
    <p:sldId id="272" r:id="rId15"/>
    <p:sldId id="270"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42CE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ata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36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3600" b="1" dirty="0" err="1">
              <a:solidFill>
                <a:schemeClr val="tx1"/>
              </a:solidFill>
            </a:rPr>
            <a:t>sắc</a:t>
          </a:r>
          <a:r>
            <a:rPr lang="en-US" sz="24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huyền</a:t>
          </a:r>
          <a:endParaRPr lang="en-US" sz="3600" b="1" kern="1200" dirty="0">
            <a:solidFill>
              <a:prstClr val="black"/>
            </a:solidFill>
            <a:latin typeface="Calibri" panose="020F0502020204030204"/>
            <a:ea typeface="+mn-ea"/>
            <a:cs typeface="+mn-cs"/>
          </a:endParaRPr>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nặng</a:t>
          </a:r>
          <a:endParaRPr lang="en-US" sz="3600" b="1" kern="1200" dirty="0">
            <a:solidFill>
              <a:prstClr val="black"/>
            </a:solidFill>
            <a:latin typeface="Calibri" panose="020F0502020204030204"/>
            <a:ea typeface="+mn-ea"/>
            <a:cs typeface="+mn-cs"/>
          </a:endParaRPr>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ngang</a:t>
          </a:r>
          <a:endParaRPr lang="en-US" sz="3600" b="1" kern="1200" dirty="0">
            <a:solidFill>
              <a:prstClr val="black"/>
            </a:solidFill>
            <a:latin typeface="Calibri" panose="020F0502020204030204"/>
            <a:ea typeface="+mn-ea"/>
            <a:cs typeface="+mn-cs"/>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hỏi</a:t>
          </a:r>
          <a:endParaRPr lang="en-US" sz="3600" b="1" kern="1200" dirty="0">
            <a:solidFill>
              <a:prstClr val="black"/>
            </a:solidFill>
            <a:latin typeface="Calibri" panose="020F0502020204030204"/>
            <a:ea typeface="+mn-ea"/>
            <a:cs typeface="+mn-cs"/>
          </a:endParaRPr>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ngã</a:t>
          </a:r>
          <a:endParaRPr lang="en-US" sz="3600" b="1" kern="1200" dirty="0">
            <a:solidFill>
              <a:prstClr val="black"/>
            </a:solidFill>
            <a:latin typeface="Calibri" panose="020F0502020204030204"/>
            <a:ea typeface="+mn-ea"/>
            <a:cs typeface="+mn-cs"/>
          </a:endParaRPr>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2"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917353" y="-1057635"/>
          <a:ext cx="8232922" cy="8232922"/>
        </a:xfrm>
        <a:prstGeom prst="blockArc">
          <a:avLst>
            <a:gd name="adj1" fmla="val 18900000"/>
            <a:gd name="adj2" fmla="val 2700000"/>
            <a:gd name="adj3" fmla="val 262"/>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89717" y="322155"/>
          <a:ext cx="5376229" cy="644066"/>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11228" tIns="91440" rIns="91440" bIns="91440" numCol="1" spcCol="1270" anchor="ctr" anchorCtr="0">
          <a:noAutofit/>
        </a:bodyPr>
        <a:lstStyle/>
        <a:p>
          <a:pPr marL="0" lvl="0" indent="0" algn="l" defTabSz="1600200">
            <a:lnSpc>
              <a:spcPct val="90000"/>
            </a:lnSpc>
            <a:spcBef>
              <a:spcPct val="0"/>
            </a:spcBef>
            <a:spcAft>
              <a:spcPct val="35000"/>
            </a:spcAft>
            <a:buNone/>
          </a:pPr>
          <a:r>
            <a:rPr lang="en-US" sz="36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89717" y="322155"/>
        <a:ext cx="5376229" cy="644066"/>
      </dsp:txXfrm>
    </dsp:sp>
    <dsp:sp modelId="{402373E6-BE5A-4D6B-9766-22487D43C35D}">
      <dsp:nvSpPr>
        <dsp:cNvPr id="0" name=""/>
        <dsp:cNvSpPr/>
      </dsp:nvSpPr>
      <dsp:spPr>
        <a:xfrm>
          <a:off x="87176" y="241647"/>
          <a:ext cx="805082" cy="805082"/>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1019506" y="1288132"/>
          <a:ext cx="4846440" cy="644066"/>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11228"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1019506" y="1288132"/>
        <a:ext cx="4846440" cy="644066"/>
      </dsp:txXfrm>
    </dsp:sp>
    <dsp:sp modelId="{1703EDC8-7E61-4F98-B510-3FAD5440DAA2}">
      <dsp:nvSpPr>
        <dsp:cNvPr id="0" name=""/>
        <dsp:cNvSpPr/>
      </dsp:nvSpPr>
      <dsp:spPr>
        <a:xfrm>
          <a:off x="616965" y="1207624"/>
          <a:ext cx="805082" cy="805082"/>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61765" y="2254109"/>
          <a:ext cx="4604181" cy="644066"/>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11228"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61765" y="2254109"/>
        <a:ext cx="4604181" cy="644066"/>
      </dsp:txXfrm>
    </dsp:sp>
    <dsp:sp modelId="{D33F2094-7E3D-4715-B753-E4C41003BD35}">
      <dsp:nvSpPr>
        <dsp:cNvPr id="0" name=""/>
        <dsp:cNvSpPr/>
      </dsp:nvSpPr>
      <dsp:spPr>
        <a:xfrm>
          <a:off x="859224" y="2173601"/>
          <a:ext cx="805082" cy="805082"/>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61765" y="3219475"/>
          <a:ext cx="4604181" cy="644066"/>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11228"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61765" y="3219475"/>
        <a:ext cx="4604181" cy="644066"/>
      </dsp:txXfrm>
    </dsp:sp>
    <dsp:sp modelId="{2B27A225-3F8D-4392-B716-C88DC44612C6}">
      <dsp:nvSpPr>
        <dsp:cNvPr id="0" name=""/>
        <dsp:cNvSpPr/>
      </dsp:nvSpPr>
      <dsp:spPr>
        <a:xfrm>
          <a:off x="859224" y="3138966"/>
          <a:ext cx="805082" cy="805082"/>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1019506" y="4185452"/>
          <a:ext cx="4846440" cy="644066"/>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11228"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1019506" y="4185452"/>
        <a:ext cx="4846440" cy="644066"/>
      </dsp:txXfrm>
    </dsp:sp>
    <dsp:sp modelId="{B71294B5-5CB0-4861-A0D3-41060984DD68}">
      <dsp:nvSpPr>
        <dsp:cNvPr id="0" name=""/>
        <dsp:cNvSpPr/>
      </dsp:nvSpPr>
      <dsp:spPr>
        <a:xfrm>
          <a:off x="616965" y="4104943"/>
          <a:ext cx="805082" cy="805082"/>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89717" y="5151429"/>
          <a:ext cx="5376229" cy="644066"/>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511228"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89717" y="5151429"/>
        <a:ext cx="5376229" cy="644066"/>
      </dsp:txXfrm>
    </dsp:sp>
    <dsp:sp modelId="{83AA7D15-8BE8-4F61-B8FC-0D96277D9FFE}">
      <dsp:nvSpPr>
        <dsp:cNvPr id="0" name=""/>
        <dsp:cNvSpPr/>
      </dsp:nvSpPr>
      <dsp:spPr>
        <a:xfrm>
          <a:off x="87176" y="5070920"/>
          <a:ext cx="805082" cy="805082"/>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91440" rIns="91440" bIns="91440" numCol="1" spcCol="1270" anchor="ctr" anchorCtr="0">
          <a:noAutofit/>
        </a:bodyPr>
        <a:lstStyle/>
        <a:p>
          <a:pPr marL="0" lvl="0" indent="0" algn="l" defTabSz="1600200">
            <a:lnSpc>
              <a:spcPct val="90000"/>
            </a:lnSpc>
            <a:spcBef>
              <a:spcPct val="0"/>
            </a:spcBef>
            <a:spcAft>
              <a:spcPct val="35000"/>
            </a:spcAft>
            <a:buNone/>
          </a:pPr>
          <a:r>
            <a:rPr lang="en-US" sz="3600" b="1" kern="1200" dirty="0" err="1">
              <a:solidFill>
                <a:schemeClr val="tx1"/>
              </a:solidFill>
            </a:rPr>
            <a:t>sắc</a:t>
          </a:r>
          <a:r>
            <a:rPr lang="en-US" sz="24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91440" rIns="91440" bIns="91440" numCol="1" spcCol="1270" anchor="ctr" anchorCtr="0">
          <a:noAutofi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ngang</a:t>
          </a:r>
          <a:endParaRPr lang="en-US" sz="3600" b="1" kern="1200" dirty="0">
            <a:solidFill>
              <a:prstClr val="black"/>
            </a:solidFill>
            <a:latin typeface="Calibri" panose="020F0502020204030204"/>
            <a:ea typeface="+mn-ea"/>
            <a:cs typeface="+mn-cs"/>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91440" rIns="91440" bIns="91440" numCol="1" spcCol="1270" anchor="ctr" anchorCtr="0">
          <a:noAutofi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hỏi</a:t>
          </a:r>
          <a:endParaRPr lang="en-US" sz="3600" b="1" kern="1200" dirty="0">
            <a:solidFill>
              <a:prstClr val="black"/>
            </a:solidFill>
            <a:latin typeface="Calibri" panose="020F0502020204030204"/>
            <a:ea typeface="+mn-ea"/>
            <a:cs typeface="+mn-cs"/>
          </a:endParaRPr>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91440" rIns="91440" bIns="91440" numCol="1" spcCol="1270" anchor="ctr" anchorCtr="0">
          <a:noAutofi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ngã</a:t>
          </a:r>
          <a:endParaRPr lang="en-US" sz="3600" b="1" kern="1200" dirty="0">
            <a:solidFill>
              <a:prstClr val="black"/>
            </a:solidFill>
            <a:latin typeface="Calibri" panose="020F0502020204030204"/>
            <a:ea typeface="+mn-ea"/>
            <a:cs typeface="+mn-cs"/>
          </a:endParaRPr>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91440" rIns="91440" bIns="91440" numCol="1" spcCol="1270" anchor="ctr" anchorCtr="0">
          <a:noAutofi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huyền</a:t>
          </a:r>
          <a:endParaRPr lang="en-US" sz="3600" b="1" kern="1200" dirty="0">
            <a:solidFill>
              <a:prstClr val="black"/>
            </a:solidFill>
            <a:latin typeface="Calibri" panose="020F0502020204030204"/>
            <a:ea typeface="+mn-ea"/>
            <a:cs typeface="+mn-cs"/>
          </a:endParaRPr>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91440" rIns="91440" bIns="91440" numCol="1" spcCol="1270" anchor="ctr" anchorCtr="0">
          <a:noAutofit/>
        </a:bodyPr>
        <a:lstStyle/>
        <a:p>
          <a:pPr marL="0" lvl="0" indent="0" algn="l" defTabSz="1600200">
            <a:lnSpc>
              <a:spcPct val="90000"/>
            </a:lnSpc>
            <a:spcBef>
              <a:spcPct val="0"/>
            </a:spcBef>
            <a:spcAft>
              <a:spcPct val="35000"/>
            </a:spcAft>
            <a:buNone/>
          </a:pPr>
          <a:r>
            <a:rPr lang="en-US" sz="3600" b="1" kern="1200" dirty="0" err="1">
              <a:solidFill>
                <a:prstClr val="black"/>
              </a:solidFill>
              <a:latin typeface="Calibri" panose="020F0502020204030204"/>
              <a:ea typeface="+mn-ea"/>
              <a:cs typeface="+mn-cs"/>
            </a:rPr>
            <a:t>nặng</a:t>
          </a:r>
          <a:endParaRPr lang="en-US" sz="3600" b="1" kern="1200" dirty="0">
            <a:solidFill>
              <a:prstClr val="black"/>
            </a:solidFill>
            <a:latin typeface="Calibri" panose="020F0502020204030204"/>
            <a:ea typeface="+mn-ea"/>
            <a:cs typeface="+mn-cs"/>
          </a:endParaRPr>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EC5-2B9F-43D8-880B-054033FB2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54744-8374-4244-B86A-9CE9073CE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35EA-F80D-4878-ACB9-01A092BEA859}"/>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5" name="Footer Placeholder 4">
            <a:extLst>
              <a:ext uri="{FF2B5EF4-FFF2-40B4-BE49-F238E27FC236}">
                <a16:creationId xmlns:a16="http://schemas.microsoft.com/office/drawing/2014/main" id="{73B23636-8514-4A91-AFFB-E86BC78E9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BC6A-E09D-481F-A0BC-64574D8D472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04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0AD-A9D2-4469-B9EE-FA543E78D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12AC2-DEFA-423E-8A74-9191645E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86D1-D90D-4D73-8785-DB9CCB8F09E5}"/>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5" name="Footer Placeholder 4">
            <a:extLst>
              <a:ext uri="{FF2B5EF4-FFF2-40B4-BE49-F238E27FC236}">
                <a16:creationId xmlns:a16="http://schemas.microsoft.com/office/drawing/2014/main" id="{57940C64-57E1-4723-A603-40EEAA05E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FDA77-CDA5-42F6-BDE8-0DB3A873AE9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66185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D2E5D-7441-4AC2-9B97-E7E3CC2C6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26597-0788-458C-9734-02307B5A2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47A9F-AC70-418D-BBC2-D727A93526A5}"/>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5" name="Footer Placeholder 4">
            <a:extLst>
              <a:ext uri="{FF2B5EF4-FFF2-40B4-BE49-F238E27FC236}">
                <a16:creationId xmlns:a16="http://schemas.microsoft.com/office/drawing/2014/main" id="{74830B53-9FA6-4930-A680-87B90889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4A3D1-ACAB-4025-9E5D-4032F693ED7C}"/>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62764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221B-0089-4B26-AEBD-EC5A5991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6DB37-C243-45DC-9051-91F55FE6E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8144-194E-4AB8-B9A8-85232F8BDD64}"/>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5" name="Footer Placeholder 4">
            <a:extLst>
              <a:ext uri="{FF2B5EF4-FFF2-40B4-BE49-F238E27FC236}">
                <a16:creationId xmlns:a16="http://schemas.microsoft.com/office/drawing/2014/main" id="{C831D601-7B8C-4DD2-85F0-F1EBC42A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44157-6650-48F3-AAC9-B30EF2E1650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85371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11FD-6AB9-4031-8312-6F9109FF1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A48D5-3C75-4C28-8F01-E00F5271E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1882F-B4E8-4D55-920C-B878435AD501}"/>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5" name="Footer Placeholder 4">
            <a:extLst>
              <a:ext uri="{FF2B5EF4-FFF2-40B4-BE49-F238E27FC236}">
                <a16:creationId xmlns:a16="http://schemas.microsoft.com/office/drawing/2014/main" id="{903F2DE7-C61D-4353-B039-C9FA0F814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F135-D563-4779-8816-0397F2647C42}"/>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3675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4DD-B2B3-4968-99F3-A3D205D00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DBAA9-A9F1-4F02-8857-8F11D390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792D1-E8A6-40A4-AB75-07FB2ACAC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8FBE-09CA-4C2C-9DEF-265954CD2B5B}"/>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6" name="Footer Placeholder 5">
            <a:extLst>
              <a:ext uri="{FF2B5EF4-FFF2-40B4-BE49-F238E27FC236}">
                <a16:creationId xmlns:a16="http://schemas.microsoft.com/office/drawing/2014/main" id="{FAD78DA3-5C75-402C-8F41-BF06C90E7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E0EA9-BDB9-4DBA-AC41-50978256FE4D}"/>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88497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FB1-480C-4538-ABB5-78ED7A6D3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A524C-55DD-433C-B201-D6D47BC3F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72A3E-7AE8-4AC7-8D06-5558D25D5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A2FB1-216E-4E71-9F03-856A854BBA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A11B5-03B0-4621-8B80-499B1A81B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C66A7-4393-4843-BCAA-4E17B4D427A5}"/>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8" name="Footer Placeholder 7">
            <a:extLst>
              <a:ext uri="{FF2B5EF4-FFF2-40B4-BE49-F238E27FC236}">
                <a16:creationId xmlns:a16="http://schemas.microsoft.com/office/drawing/2014/main" id="{8F36EB5C-E1CB-4207-8ADD-C88A609DF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0C51-6414-4F9A-B077-602C6CD1EA6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7851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D373-BB07-4A48-90B7-4C53812D7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07328-C787-430F-BBA3-99483563897B}"/>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4" name="Footer Placeholder 3">
            <a:extLst>
              <a:ext uri="{FF2B5EF4-FFF2-40B4-BE49-F238E27FC236}">
                <a16:creationId xmlns:a16="http://schemas.microsoft.com/office/drawing/2014/main" id="{CC1827B2-7F5E-4A65-A013-7E59486A2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C8CA7-1C10-46B0-A8FB-995209E77AE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5644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4BDFE-50DF-4D0D-8670-1953E07CC880}"/>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3" name="Footer Placeholder 2">
            <a:extLst>
              <a:ext uri="{FF2B5EF4-FFF2-40B4-BE49-F238E27FC236}">
                <a16:creationId xmlns:a16="http://schemas.microsoft.com/office/drawing/2014/main" id="{7D856DC7-B960-4791-88F9-971662076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40DC28-66FC-42D4-BD73-E8BF797FA6D8}"/>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02020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2CB3-2E2D-4BB0-9258-2C682C92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D3814-D193-4B98-81A0-A03D76918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64918-FEF3-482E-A7F6-72FA3EE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66A55-7105-4CDA-A1D8-10950BAD1684}"/>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6" name="Footer Placeholder 5">
            <a:extLst>
              <a:ext uri="{FF2B5EF4-FFF2-40B4-BE49-F238E27FC236}">
                <a16:creationId xmlns:a16="http://schemas.microsoft.com/office/drawing/2014/main" id="{67E0F530-9470-4E9C-8E40-4E2A43DAF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82172-D8EB-49F6-BA77-DC6BC12D3DF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515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2CC8-993C-4A7F-9D74-ED1003A21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DCA110-F213-4C29-BF0D-F1F53ADE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35FC-543C-4ECF-9648-74A5635D0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5E359-6323-479C-9E58-74112CCDE38E}"/>
              </a:ext>
            </a:extLst>
          </p:cNvPr>
          <p:cNvSpPr>
            <a:spLocks noGrp="1"/>
          </p:cNvSpPr>
          <p:nvPr>
            <p:ph type="dt" sz="half" idx="10"/>
          </p:nvPr>
        </p:nvSpPr>
        <p:spPr/>
        <p:txBody>
          <a:bodyPr/>
          <a:lstStyle/>
          <a:p>
            <a:fld id="{BF15F543-793B-4AA3-B392-50F928E0CC02}" type="datetimeFigureOut">
              <a:rPr lang="en-US" smtClean="0"/>
              <a:t>12/2/2021</a:t>
            </a:fld>
            <a:endParaRPr lang="en-US"/>
          </a:p>
        </p:txBody>
      </p:sp>
      <p:sp>
        <p:nvSpPr>
          <p:cNvPr id="6" name="Footer Placeholder 5">
            <a:extLst>
              <a:ext uri="{FF2B5EF4-FFF2-40B4-BE49-F238E27FC236}">
                <a16:creationId xmlns:a16="http://schemas.microsoft.com/office/drawing/2014/main" id="{EF00AE8D-C7B6-4FC8-B3CD-BC56C144D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5CA81-0342-4C9D-9F9C-BCF41CA5B50E}"/>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83244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C9B-A051-4739-8634-D5DD8FC5A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7E2E0-2952-4692-8271-B7BD2C62C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6824-D8CB-472A-9F10-46EC23325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F543-793B-4AA3-B392-50F928E0CC02}" type="datetimeFigureOut">
              <a:rPr lang="en-US" smtClean="0"/>
              <a:t>12/2/2021</a:t>
            </a:fld>
            <a:endParaRPr lang="en-US"/>
          </a:p>
        </p:txBody>
      </p:sp>
      <p:sp>
        <p:nvSpPr>
          <p:cNvPr id="5" name="Footer Placeholder 4">
            <a:extLst>
              <a:ext uri="{FF2B5EF4-FFF2-40B4-BE49-F238E27FC236}">
                <a16:creationId xmlns:a16="http://schemas.microsoft.com/office/drawing/2014/main" id="{C53FCA4D-ABD1-4B3D-835E-049EF159B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82AA0E-102D-4A2F-9034-EDCEF994A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7EBB-1BB0-4CE6-A310-A64E38040794}" type="slidenum">
              <a:rPr lang="en-US" smtClean="0"/>
              <a:t>‹#›</a:t>
            </a:fld>
            <a:endParaRPr lang="en-US"/>
          </a:p>
        </p:txBody>
      </p:sp>
    </p:spTree>
    <p:extLst>
      <p:ext uri="{BB962C8B-B14F-4D97-AF65-F5344CB8AC3E}">
        <p14:creationId xmlns:p14="http://schemas.microsoft.com/office/powerpoint/2010/main" val="99664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diagramData" Target="../diagrams/data2.xml"/><Relationship Id="rId7" Type="http://schemas.microsoft.com/office/2007/relationships/diagramDrawing" Target="../diagrams/drawing2.xml"/><Relationship Id="rId12" Type="http://schemas.openxmlformats.org/officeDocument/2006/relationships/hyperlink" Target="https://linhng22.github.io/v.corner/group.html" TargetMode="External"/><Relationship Id="rId2" Type="http://schemas.openxmlformats.org/officeDocument/2006/relationships/image" Target="../media/image15.png"/><Relationship Id="rId1" Type="http://schemas.openxmlformats.org/officeDocument/2006/relationships/slideLayout" Target="../slideLayouts/slideLayout7.xml"/><Relationship Id="rId6" Type="http://schemas.openxmlformats.org/officeDocument/2006/relationships/diagramColors" Target="../diagrams/colors2.xml"/><Relationship Id="rId11" Type="http://schemas.openxmlformats.org/officeDocument/2006/relationships/slide" Target="slide14.xml"/><Relationship Id="rId5" Type="http://schemas.openxmlformats.org/officeDocument/2006/relationships/diagramQuickStyle" Target="../diagrams/quickStyle2.xml"/><Relationship Id="rId10" Type="http://schemas.openxmlformats.org/officeDocument/2006/relationships/slide" Target="slide13.xml"/><Relationship Id="rId4" Type="http://schemas.openxmlformats.org/officeDocument/2006/relationships/diagramLayout" Target="../diagrams/layout2.xml"/><Relationship Id="rId9" Type="http://schemas.openxmlformats.org/officeDocument/2006/relationships/image" Target="../media/image17.svg"/><Relationship Id="rId14" Type="http://schemas.openxmlformats.org/officeDocument/2006/relationships/image" Target="../media/image19.svg"/></Relationships>
</file>

<file path=ppt/slides/_rels/slide13.xml.rels><?xml version="1.0" encoding="UTF-8" standalone="yes"?>
<Relationships xmlns="http://schemas.openxmlformats.org/package/2006/relationships"><Relationship Id="rId2" Type="http://schemas.openxmlformats.org/officeDocument/2006/relationships/hyperlink" Target="https://forms.office.com/r/tXADN7Nz98"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openxmlformats.org/officeDocument/2006/relationships/image" Target="../media/image21.png"/><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image" Target="../media/image7.png"/><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diagramLayout" Target="../diagrams/layout3.xml"/><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microsoft.com/office/2007/relationships/diagramDrawing" Target="../diagrams/drawing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diagramData" Target="../diagrams/data3.xml"/><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Colors" Target="../diagrams/colors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QuickStyle" Target="../diagrams/quickStyle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24" Type="http://schemas.openxmlformats.org/officeDocument/2006/relationships/audio" Target="../media/media60.m4a"/><Relationship Id="rId32" Type="http://schemas.openxmlformats.org/officeDocument/2006/relationships/audio" Target="../media/media64.m4a"/><Relationship Id="rId37" Type="http://schemas.microsoft.com/office/2007/relationships/media" Target="../media/media67.m4a"/><Relationship Id="rId40" Type="http://schemas.openxmlformats.org/officeDocument/2006/relationships/audio" Target="../media/media68.m4a"/><Relationship Id="rId45" Type="http://schemas.microsoft.com/office/2007/relationships/media" Target="../media/media71.m4a"/><Relationship Id="rId53" Type="http://schemas.microsoft.com/office/2007/relationships/media" Target="../media/media75.m4a"/><Relationship Id="rId58" Type="http://schemas.openxmlformats.org/officeDocument/2006/relationships/audio" Target="../media/media77.m4a"/><Relationship Id="rId66" Type="http://schemas.openxmlformats.org/officeDocument/2006/relationships/audio" Target="../media/media81.m4a"/><Relationship Id="rId74" Type="http://schemas.openxmlformats.org/officeDocument/2006/relationships/image" Target="../media/image22.png"/><Relationship Id="rId5" Type="http://schemas.microsoft.com/office/2007/relationships/media" Target="../media/media51.m4a"/><Relationship Id="rId61" Type="http://schemas.microsoft.com/office/2007/relationships/media" Target="../media/media79.m4a"/><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3.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openxmlformats.org/officeDocument/2006/relationships/slideLayout" Target="../slideLayouts/slideLayout7.xml"/><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image" Target="../media/image7.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4.m4a"/><Relationship Id="rId3" Type="http://schemas.microsoft.com/office/2007/relationships/media" Target="../media/media9.m4a"/><Relationship Id="rId7" Type="http://schemas.microsoft.com/office/2007/relationships/media" Target="../media/media24.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4.m4a"/><Relationship Id="rId3" Type="http://schemas.microsoft.com/office/2007/relationships/media" Target="../media/media9.m4a"/><Relationship Id="rId7" Type="http://schemas.microsoft.com/office/2007/relationships/media" Target="../media/media24.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pPr algn="ctr"/>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8192973" y="704849"/>
            <a:ext cx="3936167"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708767"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ext uri="{D42A27DB-BD31-4B8C-83A1-F6EECF244321}">
                <p14:modId xmlns:p14="http://schemas.microsoft.com/office/powerpoint/2010/main" val="1865166750"/>
              </p:ext>
            </p:extLst>
          </p:nvPr>
        </p:nvGraphicFramePr>
        <p:xfrm>
          <a:off x="1343026" y="704849"/>
          <a:ext cx="5953124" cy="6117651"/>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351" y="5949951"/>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1021209" y="624402"/>
            <a:ext cx="688704" cy="26735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098262"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5400000">
            <a:off x="6869738" y="519866"/>
            <a:ext cx="946178" cy="24895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ext uri="{D42A27DB-BD31-4B8C-83A1-F6EECF244321}">
                <p14:modId xmlns:p14="http://schemas.microsoft.com/office/powerpoint/2010/main" val="1705460528"/>
              </p:ext>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447925">
                  <a:extLst>
                    <a:ext uri="{9D8B030D-6E8A-4147-A177-3AD203B41FA5}">
                      <a16:colId xmlns:a16="http://schemas.microsoft.com/office/drawing/2014/main" val="719343028"/>
                    </a:ext>
                  </a:extLst>
                </a:gridCol>
                <a:gridCol w="20193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2"/>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ext uri="{D42A27DB-BD31-4B8C-83A1-F6EECF244321}">
                  <p14:modId xmlns:p14="http://schemas.microsoft.com/office/powerpoint/2010/main" val="3978862970"/>
                </p:ext>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10"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11"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a:t>
            </a:r>
            <a:r>
              <a:rPr lang="en-US" sz="200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the </a:t>
            </a:r>
            <a:r>
              <a:rPr lang="en-US" sz="200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12"/>
              </a:rPr>
              <a:t>“Community” </a:t>
            </a:r>
            <a:r>
              <a:rPr lang="en-US" sz="200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section</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accent2">
                <a:lumMod val="5000"/>
                <a:lumOff val="95000"/>
              </a:schemeClr>
            </a:gs>
            <a:gs pos="74000">
              <a:schemeClr val="accent2">
                <a:lumMod val="45000"/>
                <a:lumOff val="55000"/>
              </a:schemeClr>
            </a:gs>
            <a:gs pos="83000">
              <a:schemeClr val="accent2">
                <a:lumMod val="45000"/>
                <a:lumOff val="55000"/>
              </a:schemeClr>
            </a:gs>
            <a:gs pos="100000">
              <a:schemeClr val="accent2">
                <a:lumMod val="30000"/>
                <a:lumOff val="70000"/>
              </a:schemeClr>
            </a:gs>
          </a:gsLst>
          <a:path path="shape">
            <a:fillToRect l="50000" t="50000" r="50000" b="50000"/>
          </a:path>
          <a:tileRect/>
        </a:gradFill>
        <a:effectLst/>
      </p:bgPr>
    </p:bg>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089415-565F-4966-AC13-E1F83F170336}"/>
              </a:ext>
            </a:extLst>
          </p:cNvPr>
          <p:cNvSpPr/>
          <p:nvPr/>
        </p:nvSpPr>
        <p:spPr>
          <a:xfrm>
            <a:off x="1853862" y="3075057"/>
            <a:ext cx="8972841" cy="707886"/>
          </a:xfrm>
          <a:prstGeom prst="rect">
            <a:avLst/>
          </a:prstGeom>
        </p:spPr>
        <p:txBody>
          <a:bodyPr wrap="none">
            <a:spAutoFit/>
          </a:bodyPr>
          <a:lstStyle/>
          <a:p>
            <a:r>
              <a:rPr lang="en-US" sz="4000" b="1" dirty="0">
                <a:hlinkClick r:id="rId2"/>
              </a:rPr>
              <a:t>https://forms.office.com/r/tXADN7Nz98</a:t>
            </a:r>
            <a:r>
              <a:rPr lang="en-US" sz="4000" b="1" dirty="0"/>
              <a:t> </a:t>
            </a:r>
          </a:p>
        </p:txBody>
      </p:sp>
      <p:sp>
        <p:nvSpPr>
          <p:cNvPr id="4" name="Rectangle: Rounded Corners 3">
            <a:extLst>
              <a:ext uri="{FF2B5EF4-FFF2-40B4-BE49-F238E27FC236}">
                <a16:creationId xmlns:a16="http://schemas.microsoft.com/office/drawing/2014/main" id="{491E66E2-274A-4BA2-955F-BD5964DD828E}"/>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Test yourself</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3" name="Group 42">
            <a:extLst>
              <a:ext uri="{FF2B5EF4-FFF2-40B4-BE49-F238E27FC236}">
                <a16:creationId xmlns:a16="http://schemas.microsoft.com/office/drawing/2014/main" id="{37297C65-B164-42E1-B72C-9324F540FC17}"/>
              </a:ext>
            </a:extLst>
          </p:cNvPr>
          <p:cNvGrpSpPr/>
          <p:nvPr/>
        </p:nvGrpSpPr>
        <p:grpSpPr>
          <a:xfrm>
            <a:off x="48020" y="-621877"/>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ext uri="{D42A27DB-BD31-4B8C-83A1-F6EECF244321}">
                  <p14:modId xmlns:p14="http://schemas.microsoft.com/office/powerpoint/2010/main" val="2390190950"/>
                </p:ext>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28" r:lo="rId29" r:qs="rId30" r:cs="rId31"/>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33"/>
          <a:stretch>
            <a:fillRect/>
          </a:stretch>
        </p:blipFill>
        <p:spPr>
          <a:xfrm>
            <a:off x="8373704" y="6456030"/>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33"/>
          <a:stretch>
            <a:fillRect/>
          </a:stretch>
        </p:blipFill>
        <p:spPr>
          <a:xfrm>
            <a:off x="7375126" y="6451600"/>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33"/>
          <a:stretch>
            <a:fillRect/>
          </a:stretch>
        </p:blipFill>
        <p:spPr>
          <a:xfrm>
            <a:off x="6371628" y="6442347"/>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33"/>
          <a:stretch>
            <a:fillRect/>
          </a:stretch>
        </p:blipFill>
        <p:spPr>
          <a:xfrm>
            <a:off x="8874817" y="3681411"/>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33"/>
          <a:stretch>
            <a:fillRect/>
          </a:stretch>
        </p:blipFill>
        <p:spPr>
          <a:xfrm>
            <a:off x="7935178" y="3681411"/>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33"/>
          <a:stretch>
            <a:fillRect/>
          </a:stretch>
        </p:blipFill>
        <p:spPr>
          <a:xfrm>
            <a:off x="6936436" y="3644892"/>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33"/>
          <a:stretch>
            <a:fillRect/>
          </a:stretch>
        </p:blipFill>
        <p:spPr>
          <a:xfrm>
            <a:off x="5910507" y="3611049"/>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33"/>
          <a:stretch>
            <a:fillRect/>
          </a:stretch>
        </p:blipFill>
        <p:spPr>
          <a:xfrm>
            <a:off x="4363581" y="6439763"/>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33"/>
          <a:stretch>
            <a:fillRect/>
          </a:stretch>
        </p:blipFill>
        <p:spPr>
          <a:xfrm>
            <a:off x="4844925" y="3613876"/>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33"/>
          <a:stretch>
            <a:fillRect/>
          </a:stretch>
        </p:blipFill>
        <p:spPr>
          <a:xfrm>
            <a:off x="3209439" y="6440806"/>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33"/>
          <a:stretch>
            <a:fillRect/>
          </a:stretch>
        </p:blipFill>
        <p:spPr>
          <a:xfrm>
            <a:off x="1233616" y="6350077"/>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33"/>
          <a:stretch>
            <a:fillRect/>
          </a:stretch>
        </p:blipFill>
        <p:spPr>
          <a:xfrm>
            <a:off x="2567864" y="3669391"/>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33"/>
          <a:stretch>
            <a:fillRect/>
          </a:stretch>
        </p:blipFill>
        <p:spPr>
          <a:xfrm>
            <a:off x="1318909" y="3669111"/>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34"/>
          <a:stretch>
            <a:fillRect/>
          </a:stretch>
        </p:blipFill>
        <p:spPr>
          <a:xfrm>
            <a:off x="949382" y="4531201"/>
            <a:ext cx="8619727" cy="1740737"/>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76935" y="4075511"/>
            <a:ext cx="596901" cy="60740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439788" y="4091233"/>
            <a:ext cx="596901" cy="60740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3200" b="1" dirty="0">
                <a:ea typeface="Yu Mincho" panose="02020400000000000000" pitchFamily="18" charset="-128"/>
                <a:cs typeface="Times New Roman" panose="02020603050405020304" pitchFamily="18" charset="0"/>
              </a:rPr>
              <a:t>2</a:t>
            </a:r>
          </a:p>
        </p:txBody>
      </p:sp>
      <p:sp>
        <p:nvSpPr>
          <p:cNvPr id="8" name="Oval 7">
            <a:extLst>
              <a:ext uri="{FF2B5EF4-FFF2-40B4-BE49-F238E27FC236}">
                <a16:creationId xmlns:a16="http://schemas.microsoft.com/office/drawing/2014/main" id="{A2F6C7FB-8C6C-433C-87AD-E4CE9C39FDA1}"/>
              </a:ext>
            </a:extLst>
          </p:cNvPr>
          <p:cNvSpPr/>
          <p:nvPr/>
        </p:nvSpPr>
        <p:spPr>
          <a:xfrm>
            <a:off x="1154110" y="5618314"/>
            <a:ext cx="596901" cy="60740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3200" b="1">
                <a:ea typeface="Yu Mincho" panose="02020400000000000000" pitchFamily="18" charset="-128"/>
                <a:cs typeface="Times New Roman" panose="02020603050405020304" pitchFamily="18" charset="0"/>
              </a:rPr>
              <a:t>3</a:t>
            </a:r>
          </a:p>
        </p:txBody>
      </p:sp>
      <p:sp>
        <p:nvSpPr>
          <p:cNvPr id="9" name="Oval 8">
            <a:extLst>
              <a:ext uri="{FF2B5EF4-FFF2-40B4-BE49-F238E27FC236}">
                <a16:creationId xmlns:a16="http://schemas.microsoft.com/office/drawing/2014/main" id="{29AC0EB7-5177-4103-94F3-CD3658E88B49}"/>
              </a:ext>
            </a:extLst>
          </p:cNvPr>
          <p:cNvSpPr/>
          <p:nvPr/>
        </p:nvSpPr>
        <p:spPr>
          <a:xfrm>
            <a:off x="3200622" y="5821349"/>
            <a:ext cx="596901" cy="607400"/>
          </a:xfrm>
          <a:prstGeom prst="ellipse">
            <a:avLst/>
          </a:prstGeom>
          <a:solidFill>
            <a:schemeClr val="accent2">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sz="3200" b="1" dirty="0">
                <a:ea typeface="Yu Mincho" panose="02020400000000000000" pitchFamily="18" charset="-128"/>
                <a:cs typeface="Times New Roman" panose="02020603050405020304" pitchFamily="18" charset="0"/>
              </a:rPr>
              <a:t>4</a:t>
            </a:r>
          </a:p>
        </p:txBody>
      </p:sp>
      <p:sp>
        <p:nvSpPr>
          <p:cNvPr id="10" name="Oval 9">
            <a:extLst>
              <a:ext uri="{FF2B5EF4-FFF2-40B4-BE49-F238E27FC236}">
                <a16:creationId xmlns:a16="http://schemas.microsoft.com/office/drawing/2014/main" id="{6BEEB6E6-B859-42C7-BAD5-3205B137A7A6}"/>
              </a:ext>
            </a:extLst>
          </p:cNvPr>
          <p:cNvSpPr/>
          <p:nvPr/>
        </p:nvSpPr>
        <p:spPr>
          <a:xfrm>
            <a:off x="4266378" y="5826799"/>
            <a:ext cx="596901" cy="607400"/>
          </a:xfrm>
          <a:prstGeom prst="ellipse">
            <a:avLst/>
          </a:prstGeom>
          <a:solidFill>
            <a:srgbClr val="F42CE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b="1" dirty="0">
                <a:ea typeface="Yu Mincho" panose="02020400000000000000" pitchFamily="18" charset="-128"/>
                <a:cs typeface="Times New Roman" panose="02020603050405020304" pitchFamily="18" charset="0"/>
              </a:rPr>
              <a:t>6a</a:t>
            </a:r>
          </a:p>
        </p:txBody>
      </p:sp>
      <p:sp>
        <p:nvSpPr>
          <p:cNvPr id="11" name="Oval 10">
            <a:extLst>
              <a:ext uri="{FF2B5EF4-FFF2-40B4-BE49-F238E27FC236}">
                <a16:creationId xmlns:a16="http://schemas.microsoft.com/office/drawing/2014/main" id="{2F601CBF-E26E-484E-852B-1F93F040CFC6}"/>
              </a:ext>
            </a:extLst>
          </p:cNvPr>
          <p:cNvSpPr/>
          <p:nvPr/>
        </p:nvSpPr>
        <p:spPr>
          <a:xfrm>
            <a:off x="4749675" y="4087811"/>
            <a:ext cx="596901" cy="607400"/>
          </a:xfrm>
          <a:prstGeom prst="ellipse">
            <a:avLst/>
          </a:prstGeom>
          <a:solidFill>
            <a:srgbClr val="F42CE6"/>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ct val="107000"/>
              </a:lnSpc>
              <a:spcAft>
                <a:spcPts val="800"/>
              </a:spcAft>
            </a:pPr>
            <a:r>
              <a:rPr lang="en-US" b="1" dirty="0">
                <a:ea typeface="Yu Mincho" panose="02020400000000000000" pitchFamily="18" charset="-128"/>
                <a:cs typeface="Times New Roman" panose="02020603050405020304" pitchFamily="18" charset="0"/>
              </a:rPr>
              <a:t>5a</a:t>
            </a: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sp>
        <p:nvSpPr>
          <p:cNvPr id="41" name="TextBox 40">
            <a:extLst>
              <a:ext uri="{FF2B5EF4-FFF2-40B4-BE49-F238E27FC236}">
                <a16:creationId xmlns:a16="http://schemas.microsoft.com/office/drawing/2014/main" id="{DFCDE00B-31ED-4F18-840B-7F83056121F9}"/>
              </a:ext>
            </a:extLst>
          </p:cNvPr>
          <p:cNvSpPr txBox="1"/>
          <p:nvPr/>
        </p:nvSpPr>
        <p:spPr>
          <a:xfrm>
            <a:off x="1609064" y="2716373"/>
            <a:ext cx="4123111" cy="461665"/>
          </a:xfrm>
          <a:prstGeom prst="rect">
            <a:avLst/>
          </a:prstGeom>
          <a:noFill/>
        </p:spPr>
        <p:txBody>
          <a:bodyPr wrap="square" rtlCol="0">
            <a:spAutoFit/>
          </a:bodyPr>
          <a:lstStyle/>
          <a:p>
            <a:r>
              <a:rPr lang="en-US" sz="2400" b="1" dirty="0">
                <a:solidFill>
                  <a:srgbClr val="7030A0"/>
                </a:solidFill>
                <a:latin typeface="Times New Roman" panose="02020603050405020304" pitchFamily="18" charset="0"/>
                <a:cs typeface="Times New Roman" panose="02020603050405020304" pitchFamily="18" charset="0"/>
              </a:rPr>
              <a:t>Listen carefully. Then, repeat.</a:t>
            </a:r>
          </a:p>
        </p:txBody>
      </p:sp>
      <p:sp>
        <p:nvSpPr>
          <p:cNvPr id="45" name="Oval 44">
            <a:extLst>
              <a:ext uri="{FF2B5EF4-FFF2-40B4-BE49-F238E27FC236}">
                <a16:creationId xmlns:a16="http://schemas.microsoft.com/office/drawing/2014/main" id="{94852E40-90F1-4690-9F8E-31A3AAA58FFB}"/>
              </a:ext>
            </a:extLst>
          </p:cNvPr>
          <p:cNvSpPr/>
          <p:nvPr/>
        </p:nvSpPr>
        <p:spPr>
          <a:xfrm>
            <a:off x="5739616" y="4095859"/>
            <a:ext cx="596901" cy="607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spcAft>
                <a:spcPts val="800"/>
              </a:spcAft>
            </a:pPr>
            <a:r>
              <a:rPr lang="en-US" b="1" dirty="0">
                <a:ea typeface="Yu Mincho" panose="02020400000000000000" pitchFamily="18" charset="-128"/>
                <a:cs typeface="Times New Roman" panose="02020603050405020304" pitchFamily="18" charset="0"/>
              </a:rPr>
              <a:t>5b</a:t>
            </a:r>
            <a:endParaRPr lang="en-US" sz="1400" dirty="0">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778981" y="4094613"/>
            <a:ext cx="596901" cy="607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000" b="1" dirty="0">
                <a:effectLst/>
                <a:ea typeface="Yu Mincho" panose="02020400000000000000" pitchFamily="18" charset="-128"/>
                <a:cs typeface="Times New Roman" panose="02020603050405020304" pitchFamily="18" charset="0"/>
              </a:rPr>
              <a:t>5c</a:t>
            </a:r>
            <a:endParaRPr lang="en-US" sz="16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7841093" y="4087811"/>
            <a:ext cx="596901" cy="607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b="1" dirty="0">
                <a:effectLst/>
                <a:ea typeface="Yu Mincho" panose="02020400000000000000" pitchFamily="18" charset="-128"/>
                <a:cs typeface="Times New Roman" panose="02020603050405020304" pitchFamily="18" charset="0"/>
              </a:rPr>
              <a:t>5d</a:t>
            </a:r>
            <a:endParaRPr lang="en-US" sz="1400" dirty="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8793212" y="4087811"/>
            <a:ext cx="596901" cy="607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b="1" dirty="0">
                <a:effectLst/>
                <a:ea typeface="Yu Mincho" panose="02020400000000000000" pitchFamily="18" charset="-128"/>
                <a:cs typeface="Times New Roman" panose="02020603050405020304" pitchFamily="18" charset="0"/>
              </a:rPr>
              <a:t>5e</a:t>
            </a:r>
            <a:endParaRPr lang="en-US" sz="1400" dirty="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33"/>
          <a:stretch>
            <a:fillRect/>
          </a:stretch>
        </p:blipFill>
        <p:spPr>
          <a:xfrm>
            <a:off x="5368130" y="6440806"/>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269898" y="5819550"/>
            <a:ext cx="596901" cy="607400"/>
          </a:xfrm>
          <a:prstGeom prst="ellipse">
            <a:avLst/>
          </a:prstGeom>
          <a:solidFill>
            <a:srgbClr val="00B0F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b="1" dirty="0">
                <a:effectLst/>
                <a:ea typeface="Yu Mincho" panose="02020400000000000000" pitchFamily="18" charset="-128"/>
                <a:cs typeface="Times New Roman" panose="02020603050405020304" pitchFamily="18" charset="0"/>
              </a:rPr>
              <a:t>6b</a:t>
            </a:r>
            <a:endParaRPr lang="en-US" sz="1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276915" y="5833708"/>
            <a:ext cx="596901" cy="60740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2000" b="1" dirty="0">
                <a:ea typeface="Yu Mincho" panose="02020400000000000000" pitchFamily="18" charset="-128"/>
                <a:cs typeface="Times New Roman" panose="02020603050405020304" pitchFamily="18" charset="0"/>
              </a:rPr>
              <a:t>6c</a:t>
            </a:r>
            <a:endParaRPr lang="en-US" sz="16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7326089" y="5826799"/>
            <a:ext cx="596901" cy="607400"/>
          </a:xfrm>
          <a:prstGeom prst="ellipse">
            <a:avLst/>
          </a:prstGeom>
          <a:solidFill>
            <a:srgbClr val="00206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b="1" dirty="0">
                <a:effectLst/>
                <a:ea typeface="Yu Mincho" panose="02020400000000000000" pitchFamily="18" charset="-128"/>
                <a:cs typeface="Times New Roman" panose="02020603050405020304" pitchFamily="18" charset="0"/>
              </a:rPr>
              <a:t>6d</a:t>
            </a:r>
            <a:endParaRPr lang="en-US" sz="1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8277916" y="5844200"/>
            <a:ext cx="596901" cy="60740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b="1" dirty="0">
                <a:effectLst/>
                <a:ea typeface="Yu Mincho" panose="02020400000000000000" pitchFamily="18" charset="-128"/>
                <a:cs typeface="Times New Roman" panose="02020603050405020304" pitchFamily="18" charset="0"/>
              </a:rPr>
              <a:t>6e</a:t>
            </a:r>
            <a:endParaRPr lang="en-US" sz="1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781050"/>
            <a:ext cx="12167561" cy="5438775"/>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873229" y="3261338"/>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801931" y="3226413"/>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715053" y="3226413"/>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28106" y="3224973"/>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69649" y="317036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498359" y="3224973"/>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30326" y="3223385"/>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09382" y="3221797"/>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331025" y="3172584"/>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39622" y="3221797"/>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22899" y="3217794"/>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3691" y="3216206"/>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4077" y="4107476"/>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55950" y="4107476"/>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78039" y="4107476"/>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48310" y="4107476"/>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60704" y="4107476"/>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481357" y="4107476"/>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02727" y="4107476"/>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313855" y="4107476"/>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78755" y="4107476"/>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37774" y="4107476"/>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35647" y="4109951"/>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52748" y="4107476"/>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1123102" y="6016625"/>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2044316" y="6002951"/>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965530" y="6019154"/>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934396" y="6000749"/>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883540" y="6000749"/>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730548" y="6000749"/>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694949" y="6016625"/>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612582" y="6016625"/>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595305" y="600074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546593" y="6025345"/>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467217" y="6016625"/>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446949" y="6001976"/>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763312" y="-18607"/>
            <a:ext cx="10747271" cy="892552"/>
          </a:xfrm>
          <a:prstGeom prst="rect">
            <a:avLst/>
          </a:prstGeom>
        </p:spPr>
        <p:txBody>
          <a:bodyPr wrap="square">
            <a:spAutoFit/>
          </a:bodyPr>
          <a:lstStyle/>
          <a:p>
            <a:pPr algn="ctr"/>
            <a:r>
              <a:rPr lang="en-US" sz="2600" b="1" dirty="0">
                <a:solidFill>
                  <a:srgbClr val="FFFF00"/>
                </a:solidFill>
                <a:latin typeface="Times New Roman" panose="02020603050405020304" pitchFamily="18" charset="0"/>
                <a:ea typeface="Yu Mincho" panose="02020400000000000000" pitchFamily="18" charset="-128"/>
              </a:rPr>
              <a:t>Listen carefully and repeat. Try to practice pronouncing each word following the spelling </a:t>
            </a:r>
            <a:r>
              <a:rPr lang="en-US" sz="2600" b="1" dirty="0" err="1">
                <a:solidFill>
                  <a:srgbClr val="FFFF00"/>
                </a:solidFill>
                <a:latin typeface="Times New Roman" panose="02020603050405020304" pitchFamily="18" charset="0"/>
                <a:ea typeface="Yu Mincho" panose="02020400000000000000" pitchFamily="18" charset="-128"/>
              </a:rPr>
              <a:t>proces</a:t>
            </a:r>
            <a:r>
              <a:rPr lang="en-US" sz="2600" b="1" dirty="0">
                <a:solidFill>
                  <a:srgbClr val="FFFF00"/>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96962" y="6500910"/>
            <a:ext cx="10017842" cy="369332"/>
          </a:xfrm>
          <a:prstGeom prst="rect">
            <a:avLst/>
          </a:prstGeom>
        </p:spPr>
        <p:txBody>
          <a:bodyPr wrap="square">
            <a:spAutoFit/>
          </a:bodyPr>
          <a:lstStyle/>
          <a:p>
            <a:pPr algn="ctr"/>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6"/>
                </p:tgtEl>
              </p:cMediaNode>
            </p:audio>
            <p:audio>
              <p:cMediaNode vol="80000">
                <p:cTn id="5" fill="hold" display="0">
                  <p:stCondLst>
                    <p:cond delay="indefinite"/>
                  </p:stCondLst>
                  <p:endCondLst>
                    <p:cond evt="onStopAudio" delay="0">
                      <p:tgtEl>
                        <p:sldTgt/>
                      </p:tgtEl>
                    </p:cond>
                  </p:endCondLst>
                </p:cTn>
                <p:tgtEl>
                  <p:spTgt spid="7"/>
                </p:tgtEl>
              </p:cMediaNode>
            </p:audio>
            <p:audio>
              <p:cMediaNode vol="80000">
                <p:cTn id="6" fill="hold" display="0">
                  <p:stCondLst>
                    <p:cond delay="indefinite"/>
                  </p:stCondLst>
                  <p:endCondLst>
                    <p:cond evt="onStopAudio" delay="0">
                      <p:tgtEl>
                        <p:sldTgt/>
                      </p:tgtEl>
                    </p:cond>
                  </p:endCondLst>
                </p:cTn>
                <p:tgtEl>
                  <p:spTgt spid="8"/>
                </p:tgtEl>
              </p:cMediaNode>
            </p:audio>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audio>
              <p:cMediaNode vol="80000">
                <p:cTn id="9" fill="hold" display="0">
                  <p:stCondLst>
                    <p:cond delay="indefinite"/>
                  </p:stCondLst>
                  <p:endCondLst>
                    <p:cond evt="onStopAudio" delay="0">
                      <p:tgtEl>
                        <p:sldTgt/>
                      </p:tgtEl>
                    </p:cond>
                  </p:endCondLst>
                </p:cTn>
                <p:tgtEl>
                  <p:spTgt spid="11"/>
                </p:tgtEl>
              </p:cMediaNode>
            </p:audio>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audio>
              <p:cMediaNode vol="80000">
                <p:cTn id="13" fill="hold" display="0">
                  <p:stCondLst>
                    <p:cond delay="indefinite"/>
                  </p:stCondLst>
                  <p:endCondLst>
                    <p:cond evt="onStopAudio" delay="0">
                      <p:tgtEl>
                        <p:sldTgt/>
                      </p:tgtEl>
                    </p:cond>
                  </p:endCondLst>
                </p:cTn>
                <p:tgtEl>
                  <p:spTgt spid="15"/>
                </p:tgtEl>
              </p:cMediaNode>
            </p:audio>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audio>
              <p:cMediaNode vol="80000">
                <p:cTn id="18" fill="hold" display="0">
                  <p:stCondLst>
                    <p:cond delay="indefinite"/>
                  </p:stCondLst>
                  <p:endCondLst>
                    <p:cond evt="onStopAudio" delay="0">
                      <p:tgtEl>
                        <p:sldTgt/>
                      </p:tgtEl>
                    </p:cond>
                  </p:endCondLst>
                </p:cTn>
                <p:tgtEl>
                  <p:spTgt spid="20"/>
                </p:tgtEl>
              </p:cMediaNode>
            </p:audio>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2"/>
                </p:tgtEl>
              </p:cMediaNode>
            </p:audio>
            <p:audio>
              <p:cMediaNode vol="80000">
                <p:cTn id="21" fill="hold" display="0">
                  <p:stCondLst>
                    <p:cond delay="indefinite"/>
                  </p:stCondLst>
                  <p:endCondLst>
                    <p:cond evt="onStopAudio" delay="0">
                      <p:tgtEl>
                        <p:sldTgt/>
                      </p:tgtEl>
                    </p:cond>
                  </p:endCondLst>
                </p:cTn>
                <p:tgtEl>
                  <p:spTgt spid="23"/>
                </p:tgtEl>
              </p:cMediaNode>
            </p:audio>
            <p:audio>
              <p:cMediaNode vol="80000">
                <p:cTn id="22" fill="hold" display="0">
                  <p:stCondLst>
                    <p:cond delay="indefinite"/>
                  </p:stCondLst>
                  <p:endCondLst>
                    <p:cond evt="onStopAudio" delay="0">
                      <p:tgtEl>
                        <p:sldTgt/>
                      </p:tgtEl>
                    </p:cond>
                  </p:endCondLst>
                </p:cTn>
                <p:tgtEl>
                  <p:spTgt spid="24"/>
                </p:tgtEl>
              </p:cMediaNode>
            </p:audio>
            <p:audio>
              <p:cMediaNode vol="80000">
                <p:cTn id="23" fill="hold" display="0">
                  <p:stCondLst>
                    <p:cond delay="indefinite"/>
                  </p:stCondLst>
                  <p:endCondLst>
                    <p:cond evt="onStopAudio" delay="0">
                      <p:tgtEl>
                        <p:sldTgt/>
                      </p:tgtEl>
                    </p:cond>
                  </p:endCondLst>
                </p:cTn>
                <p:tgtEl>
                  <p:spTgt spid="25"/>
                </p:tgtEl>
              </p:cMediaNode>
            </p:audio>
            <p:audio>
              <p:cMediaNode vol="80000">
                <p:cTn id="24" fill="hold" display="0">
                  <p:stCondLst>
                    <p:cond delay="indefinite"/>
                  </p:stCondLst>
                  <p:endCondLst>
                    <p:cond evt="onStopAudio" delay="0">
                      <p:tgtEl>
                        <p:sldTgt/>
                      </p:tgtEl>
                    </p:cond>
                  </p:endCondLst>
                </p:cTn>
                <p:tgtEl>
                  <p:spTgt spid="26"/>
                </p:tgtEl>
              </p:cMediaNode>
            </p:audio>
            <p:audio>
              <p:cMediaNode vol="80000">
                <p:cTn id="25" fill="hold" display="0">
                  <p:stCondLst>
                    <p:cond delay="indefinite"/>
                  </p:stCondLst>
                  <p:endCondLst>
                    <p:cond evt="onStopAudio" delay="0">
                      <p:tgtEl>
                        <p:sldTgt/>
                      </p:tgtEl>
                    </p:cond>
                  </p:endCondLst>
                </p:cTn>
                <p:tgtEl>
                  <p:spTgt spid="27"/>
                </p:tgtEl>
              </p:cMediaNode>
            </p:audio>
            <p:audio>
              <p:cMediaNode vol="80000">
                <p:cTn id="26" fill="hold" display="0">
                  <p:stCondLst>
                    <p:cond delay="indefinite"/>
                  </p:stCondLst>
                  <p:endCondLst>
                    <p:cond evt="onStopAudio" delay="0">
                      <p:tgtEl>
                        <p:sldTgt/>
                      </p:tgtEl>
                    </p:cond>
                  </p:endCondLst>
                </p:cTn>
                <p:tgtEl>
                  <p:spTgt spid="28"/>
                </p:tgtEl>
              </p:cMediaNode>
            </p:audio>
            <p:audio>
              <p:cMediaNode vol="80000">
                <p:cTn id="27" fill="hold" display="0">
                  <p:stCondLst>
                    <p:cond delay="indefinite"/>
                  </p:stCondLst>
                  <p:endCondLst>
                    <p:cond evt="onStopAudio" delay="0">
                      <p:tgtEl>
                        <p:sldTgt/>
                      </p:tgtEl>
                    </p:cond>
                  </p:endCondLst>
                </p:cTn>
                <p:tgtEl>
                  <p:spTgt spid="29"/>
                </p:tgtEl>
              </p:cMediaNode>
            </p:audio>
            <p:audio>
              <p:cMediaNode vol="80000">
                <p:cTn id="28" fill="hold" display="0">
                  <p:stCondLst>
                    <p:cond delay="indefinite"/>
                  </p:stCondLst>
                  <p:endCondLst>
                    <p:cond evt="onStopAudio" delay="0">
                      <p:tgtEl>
                        <p:sldTgt/>
                      </p:tgtEl>
                    </p:cond>
                  </p:endCondLst>
                </p:cTn>
                <p:tgtEl>
                  <p:spTgt spid="30"/>
                </p:tgtEl>
              </p:cMediaNode>
            </p:audio>
            <p:audio>
              <p:cMediaNode vol="80000">
                <p:cTn id="29" fill="hold" display="0">
                  <p:stCondLst>
                    <p:cond delay="indefinite"/>
                  </p:stCondLst>
                  <p:endCondLst>
                    <p:cond evt="onStopAudio" delay="0">
                      <p:tgtEl>
                        <p:sldTgt/>
                      </p:tgtEl>
                    </p:cond>
                  </p:endCondLst>
                </p:cTn>
                <p:tgtEl>
                  <p:spTgt spid="31"/>
                </p:tgtEl>
              </p:cMediaNode>
            </p:audio>
            <p:audio>
              <p:cMediaNode vol="80000">
                <p:cTn id="30" fill="hold" display="0">
                  <p:stCondLst>
                    <p:cond delay="indefinite"/>
                  </p:stCondLst>
                  <p:endCondLst>
                    <p:cond evt="onStopAudio" delay="0">
                      <p:tgtEl>
                        <p:sldTgt/>
                      </p:tgtEl>
                    </p:cond>
                  </p:endCondLst>
                </p:cTn>
                <p:tgtEl>
                  <p:spTgt spid="32"/>
                </p:tgtEl>
              </p:cMediaNode>
            </p:audio>
            <p:audio>
              <p:cMediaNode vol="80000">
                <p:cTn id="31" fill="hold" display="0">
                  <p:stCondLst>
                    <p:cond delay="indefinite"/>
                  </p:stCondLst>
                  <p:endCondLst>
                    <p:cond evt="onStopAudio" delay="0">
                      <p:tgtEl>
                        <p:sldTgt/>
                      </p:tgtEl>
                    </p:cond>
                  </p:endCondLst>
                </p:cTn>
                <p:tgtEl>
                  <p:spTgt spid="33"/>
                </p:tgtEl>
              </p:cMediaNode>
            </p:audio>
            <p:audio>
              <p:cMediaNode vol="80000">
                <p:cTn id="32" fill="hold" display="0">
                  <p:stCondLst>
                    <p:cond delay="indefinite"/>
                  </p:stCondLst>
                  <p:endCondLst>
                    <p:cond evt="onStopAudio" delay="0">
                      <p:tgtEl>
                        <p:sldTgt/>
                      </p:tgtEl>
                    </p:cond>
                  </p:endCondLst>
                </p:cTn>
                <p:tgtEl>
                  <p:spTgt spid="34"/>
                </p:tgtEl>
              </p:cMediaNode>
            </p:audio>
            <p:audio>
              <p:cMediaNode vol="80000">
                <p:cTn id="33" fill="hold" display="0">
                  <p:stCondLst>
                    <p:cond delay="indefinite"/>
                  </p:stCondLst>
                  <p:endCondLst>
                    <p:cond evt="onStopAudio" delay="0">
                      <p:tgtEl>
                        <p:sldTgt/>
                      </p:tgtEl>
                    </p:cond>
                  </p:endCondLst>
                </p:cTn>
                <p:tgtEl>
                  <p:spTgt spid="35"/>
                </p:tgtEl>
              </p:cMediaNode>
            </p:audio>
            <p:audio>
              <p:cMediaNode vol="80000">
                <p:cTn id="34" fill="hold" display="0">
                  <p:stCondLst>
                    <p:cond delay="indefinite"/>
                  </p:stCondLst>
                  <p:endCondLst>
                    <p:cond evt="onStopAudio" delay="0">
                      <p:tgtEl>
                        <p:sldTgt/>
                      </p:tgtEl>
                    </p:cond>
                  </p:endCondLst>
                </p:cTn>
                <p:tgtEl>
                  <p:spTgt spid="36"/>
                </p:tgtEl>
              </p:cMediaNode>
            </p:audio>
            <p:audio>
              <p:cMediaNode vol="80000">
                <p:cTn id="35" fill="hold" display="0">
                  <p:stCondLst>
                    <p:cond delay="indefinite"/>
                  </p:stCondLst>
                  <p:endCondLst>
                    <p:cond evt="onStopAudio" delay="0">
                      <p:tgtEl>
                        <p:sldTgt/>
                      </p:tgtEl>
                    </p:cond>
                  </p:endCondLst>
                </p:cTn>
                <p:tgtEl>
                  <p:spTgt spid="37"/>
                </p:tgtEl>
              </p:cMediaNode>
            </p:audio>
            <p:audio>
              <p:cMediaNode vol="80000">
                <p:cTn id="36" fill="hold" display="0">
                  <p:stCondLst>
                    <p:cond delay="indefinite"/>
                  </p:stCondLst>
                  <p:endCondLst>
                    <p:cond evt="onStopAudio" delay="0">
                      <p:tgtEl>
                        <p:sldTgt/>
                      </p:tgtEl>
                    </p:cond>
                  </p:endCondLst>
                </p:cTn>
                <p:tgtEl>
                  <p:spTgt spid="38"/>
                </p:tgtEl>
              </p:cMediaNode>
            </p:audio>
            <p:audio>
              <p:cMediaNode vol="80000">
                <p:cTn id="3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590150"/>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2"/>
            <p:extLst>
              <p:ext uri="{DAA4B4D4-6D71-4841-9C94-3DE7FCFB9230}">
                <p14:media xmlns:p14="http://schemas.microsoft.com/office/powerpoint/2010/main" r:embed="rId1"/>
              </p:ext>
            </p:extLst>
          </p:nvPr>
        </p:nvPicPr>
        <p:blipFill>
          <a:blip r:embed="rId14">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4"/>
            <p:extLst>
              <p:ext uri="{DAA4B4D4-6D71-4841-9C94-3DE7FCFB9230}">
                <p14:media xmlns:p14="http://schemas.microsoft.com/office/powerpoint/2010/main" r:embed="rId3"/>
              </p:ext>
            </p:extLst>
          </p:nvPr>
        </p:nvPicPr>
        <p:blipFill>
          <a:blip r:embed="rId14">
            <a:biLevel thresh="75000"/>
          </a:blip>
          <a:stretch>
            <a:fillRect/>
          </a:stretch>
        </p:blipFill>
        <p:spPr>
          <a:xfrm>
            <a:off x="5854700" y="2424467"/>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6"/>
            <p:extLst>
              <p:ext uri="{DAA4B4D4-6D71-4841-9C94-3DE7FCFB9230}">
                <p14:media xmlns:p14="http://schemas.microsoft.com/office/powerpoint/2010/main" r:embed="rId5"/>
              </p:ext>
            </p:extLst>
          </p:nvPr>
        </p:nvPicPr>
        <p:blipFill>
          <a:blip r:embed="rId14">
            <a:biLevel thresh="75000"/>
          </a:blip>
          <a:stretch>
            <a:fillRect/>
          </a:stretch>
        </p:blipFill>
        <p:spPr>
          <a:xfrm>
            <a:off x="10130634" y="3360198"/>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8"/>
            <p:extLst>
              <p:ext uri="{DAA4B4D4-6D71-4841-9C94-3DE7FCFB9230}">
                <p14:media xmlns:p14="http://schemas.microsoft.com/office/powerpoint/2010/main" r:embed="rId7"/>
              </p:ext>
            </p:extLst>
          </p:nvPr>
        </p:nvPicPr>
        <p:blipFill>
          <a:blip r:embed="rId14">
            <a:biLevel thresh="75000"/>
          </a:blip>
          <a:stretch>
            <a:fillRect/>
          </a:stretch>
        </p:blipFill>
        <p:spPr>
          <a:xfrm>
            <a:off x="6351194" y="4415009"/>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0"/>
            <p:extLst>
              <p:ext uri="{DAA4B4D4-6D71-4841-9C94-3DE7FCFB9230}">
                <p14:media xmlns:p14="http://schemas.microsoft.com/office/powerpoint/2010/main" r:embed="rId9"/>
              </p:ext>
            </p:extLst>
          </p:nvPr>
        </p:nvPicPr>
        <p:blipFill>
          <a:blip r:embed="rId14">
            <a:biLevel thresh="75000"/>
          </a:blip>
          <a:stretch>
            <a:fillRect/>
          </a:stretch>
        </p:blipFill>
        <p:spPr>
          <a:xfrm>
            <a:off x="2468558" y="482069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2"/>
            <p:extLst>
              <p:ext uri="{DAA4B4D4-6D71-4841-9C94-3DE7FCFB9230}">
                <p14:media xmlns:p14="http://schemas.microsoft.com/office/powerpoint/2010/main" r:embed="rId11"/>
              </p:ext>
            </p:extLst>
          </p:nvPr>
        </p:nvPicPr>
        <p:blipFill>
          <a:blip r:embed="rId14">
            <a:biLevel thresh="75000"/>
          </a:blip>
          <a:stretch>
            <a:fillRect/>
          </a:stretch>
        </p:blipFill>
        <p:spPr>
          <a:xfrm>
            <a:off x="9407525" y="54261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7"/>
                </p:tgtEl>
              </p:cMediaNode>
            </p:audio>
            <p:audio>
              <p:cMediaNode vol="80000">
                <p:cTn id="3" fill="hold" display="0">
                  <p:stCondLst>
                    <p:cond delay="indefinite"/>
                  </p:stCondLst>
                  <p:endCondLst>
                    <p:cond evt="onStopAudio" delay="0">
                      <p:tgtEl>
                        <p:sldTgt/>
                      </p:tgtEl>
                    </p:cond>
                  </p:endCondLst>
                </p:cTn>
                <p:tgtEl>
                  <p:spTgt spid="8"/>
                </p:tgtEl>
              </p:cMediaNode>
            </p:audio>
            <p:audio>
              <p:cMediaNode vol="80000">
                <p:cTn id="4" fill="hold" display="0">
                  <p:stCondLst>
                    <p:cond delay="indefinite"/>
                  </p:stCondLst>
                  <p:endCondLst>
                    <p:cond evt="onStopAudio" delay="0">
                      <p:tgtEl>
                        <p:sldTgt/>
                      </p:tgtEl>
                    </p:cond>
                  </p:endCondLst>
                </p:cTn>
                <p:tgtEl>
                  <p:spTgt spid="9"/>
                </p:tgtEl>
              </p:cMediaNode>
            </p:audio>
            <p:audio>
              <p:cMediaNode vol="80000">
                <p:cTn id="5" fill="hold" display="0">
                  <p:stCondLst>
                    <p:cond delay="indefinite"/>
                  </p:stCondLst>
                  <p:endCondLst>
                    <p:cond evt="onStopAudio" delay="0">
                      <p:tgtEl>
                        <p:sldTgt/>
                      </p:tgtEl>
                    </p:cond>
                  </p:endCondLst>
                </p:cTn>
                <p:tgtEl>
                  <p:spTgt spid="14"/>
                </p:tgtEl>
              </p:cMediaNode>
            </p:audio>
            <p:audio>
              <p:cMediaNode vol="80000">
                <p:cTn id="6" fill="hold" display="0">
                  <p:stCondLst>
                    <p:cond delay="indefinite"/>
                  </p:stCondLst>
                  <p:endCondLst>
                    <p:cond evt="onStopAudio" delay="0">
                      <p:tgtEl>
                        <p:sldTgt/>
                      </p:tgtEl>
                    </p:cond>
                  </p:endCondLst>
                </p:cTn>
                <p:tgtEl>
                  <p:spTgt spid="15"/>
                </p:tgtEl>
              </p:cMediaNode>
            </p:audio>
            <p:audio>
              <p:cMediaNode vol="80000">
                <p:cTn id="7"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b="1" i="1" dirty="0">
                <a:solidFill>
                  <a:srgbClr val="7030A0"/>
                </a:solidFill>
              </a:rPr>
              <a:t>e, b, ê, v</a:t>
            </a:r>
            <a:r>
              <a:rPr lang="en-US" b="1" dirty="0">
                <a:solidFill>
                  <a:srgbClr val="7030A0"/>
                </a:solidFill>
              </a:rPr>
              <a:t> </a:t>
            </a:r>
            <a:r>
              <a:rPr lang="en-US" dirty="0">
                <a:solidFill>
                  <a:srgbClr val="7030A0"/>
                </a:solidFill>
              </a:rPr>
              <a:t>and how to </a:t>
            </a:r>
            <a:r>
              <a:rPr lang="en-US" b="1" dirty="0">
                <a:solidFill>
                  <a:srgbClr val="7030A0"/>
                </a:solidFill>
              </a:rPr>
              <a:t>combine words </a:t>
            </a:r>
            <a:r>
              <a:rPr lang="en-US" dirty="0">
                <a:solidFill>
                  <a:srgbClr val="7030A0"/>
                </a:solidFill>
              </a:rPr>
              <a:t>from these letters with </a:t>
            </a:r>
            <a:r>
              <a:rPr lang="en-US" b="1" dirty="0">
                <a:solidFill>
                  <a:srgbClr val="7030A0"/>
                </a:solidFill>
              </a:rPr>
              <a:t>tones/markings</a:t>
            </a:r>
            <a:r>
              <a:rPr lang="en-US" dirty="0">
                <a:solidFill>
                  <a:srgbClr val="7030A0"/>
                </a:solidFill>
              </a:rPr>
              <a:t>.</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a:t>
            </a:r>
            <a:r>
              <a:rPr lang="en-US" b="1" dirty="0">
                <a:solidFill>
                  <a:schemeClr val="accent6">
                    <a:lumMod val="75000"/>
                  </a:schemeClr>
                </a:solidFill>
              </a:rPr>
              <a:t>correctly pronounce</a:t>
            </a:r>
            <a:r>
              <a:rPr lang="en-US" dirty="0">
                <a:solidFill>
                  <a:schemeClr val="accent6">
                    <a:lumMod val="75000"/>
                  </a:schemeClr>
                </a:solidFill>
              </a:rPr>
              <a:t> these words.</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a:t>
            </a:r>
            <a:r>
              <a:rPr lang="en-US" b="1" dirty="0">
                <a:solidFill>
                  <a:schemeClr val="accent2"/>
                </a:solidFill>
              </a:rPr>
              <a:t>reading</a:t>
            </a:r>
            <a:r>
              <a:rPr lang="en-US" dirty="0">
                <a:solidFill>
                  <a:schemeClr val="accent2"/>
                </a:solidFill>
              </a:rPr>
              <a:t>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1300"/>
                                        <p:tgtEl>
                                          <p:spTgt spid="3">
                                            <p:txEl>
                                              <p:pRg st="1" end="1"/>
                                            </p:txEl>
                                          </p:spTgt>
                                        </p:tgtEl>
                                      </p:cBhvr>
                                    </p:animEffect>
                                  </p:childTnLst>
                                </p:cTn>
                              </p:par>
                            </p:childTnLst>
                          </p:cTn>
                        </p:par>
                        <p:par>
                          <p:cTn id="8" fill="hold">
                            <p:stCondLst>
                              <p:cond delay="13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1300"/>
                                        <p:tgtEl>
                                          <p:spTgt spid="3">
                                            <p:txEl>
                                              <p:pRg st="3" end="3"/>
                                            </p:txEl>
                                          </p:spTgt>
                                        </p:tgtEl>
                                      </p:cBhvr>
                                    </p:animEffect>
                                  </p:childTnLst>
                                </p:cTn>
                              </p:par>
                            </p:childTnLst>
                          </p:cTn>
                        </p:par>
                        <p:par>
                          <p:cTn id="12" fill="hold">
                            <p:stCondLst>
                              <p:cond delay="26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1300"/>
                                        <p:tgtEl>
                                          <p:spTgt spid="3">
                                            <p:txEl>
                                              <p:pRg st="5" end="5"/>
                                            </p:txEl>
                                          </p:spTgt>
                                        </p:tgtEl>
                                      </p:cBhvr>
                                    </p:animEffect>
                                  </p:childTnLst>
                                </p:cTn>
                              </p:par>
                            </p:childTnLst>
                          </p:cTn>
                        </p:par>
                        <p:par>
                          <p:cTn id="16" fill="hold">
                            <p:stCondLst>
                              <p:cond delay="39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13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u="sng"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duotone>
              <a:prstClr val="black"/>
              <a:schemeClr val="tx2">
                <a:tint val="45000"/>
                <a:satMod val="400000"/>
              </a:schemeClr>
            </a:duotone>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645359" y="1709626"/>
            <a:ext cx="367855" cy="367855"/>
          </a:xfrm>
          <a:prstGeom prst="rect">
            <a:avLst/>
          </a:prstGeom>
          <a:no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duotone>
              <a:prstClr val="black"/>
              <a:schemeClr val="tx2">
                <a:tint val="45000"/>
                <a:satMod val="400000"/>
              </a:schemeClr>
            </a:duotone>
          </a:blip>
          <a:stretch>
            <a:fillRect/>
          </a:stretch>
        </p:blipFill>
        <p:spPr>
          <a:xfrm>
            <a:off x="7567401" y="1706912"/>
            <a:ext cx="376280" cy="376280"/>
          </a:xfrm>
          <a:prstGeom prst="rect">
            <a:avLst/>
          </a:prstGeom>
          <a:no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duotone>
              <a:prstClr val="black"/>
              <a:schemeClr val="tx2">
                <a:tint val="45000"/>
                <a:satMod val="400000"/>
              </a:schemeClr>
            </a:duotone>
          </a:blip>
          <a:stretch>
            <a:fillRect/>
          </a:stretch>
        </p:blipFill>
        <p:spPr>
          <a:xfrm>
            <a:off x="8665561" y="1735970"/>
            <a:ext cx="346160" cy="346160"/>
          </a:xfrm>
          <a:prstGeom prst="rect">
            <a:avLst/>
          </a:prstGeom>
          <a:no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duotone>
              <a:prstClr val="black"/>
              <a:schemeClr val="tx2">
                <a:tint val="45000"/>
                <a:satMod val="400000"/>
              </a:schemeClr>
            </a:duotone>
          </a:blip>
          <a:stretch>
            <a:fillRect/>
          </a:stretch>
        </p:blipFill>
        <p:spPr>
          <a:xfrm>
            <a:off x="9729463" y="1724901"/>
            <a:ext cx="346160" cy="346160"/>
          </a:xfrm>
          <a:prstGeom prst="rect">
            <a:avLst/>
          </a:prstGeom>
          <a:no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duotone>
              <a:prstClr val="black"/>
              <a:schemeClr val="tx2">
                <a:tint val="45000"/>
                <a:satMod val="400000"/>
              </a:schemeClr>
            </a:duotone>
          </a:blip>
          <a:stretch>
            <a:fillRect/>
          </a:stretch>
        </p:blipFill>
        <p:spPr>
          <a:xfrm>
            <a:off x="10764430" y="1728212"/>
            <a:ext cx="346162" cy="346162"/>
          </a:xfrm>
          <a:prstGeom prst="rect">
            <a:avLst/>
          </a:prstGeom>
          <a:no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duotone>
              <a:prstClr val="black"/>
              <a:schemeClr val="tx2">
                <a:tint val="45000"/>
                <a:satMod val="400000"/>
              </a:schemeClr>
            </a:duotone>
          </a:blip>
          <a:stretch>
            <a:fillRect/>
          </a:stretch>
        </p:blipFill>
        <p:spPr>
          <a:xfrm>
            <a:off x="6645359" y="2580114"/>
            <a:ext cx="406400" cy="406400"/>
          </a:xfrm>
          <a:prstGeom prst="rect">
            <a:avLst/>
          </a:prstGeom>
          <a:no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duotone>
              <a:prstClr val="black"/>
              <a:schemeClr val="tx2">
                <a:tint val="45000"/>
                <a:satMod val="400000"/>
              </a:schemeClr>
            </a:duotone>
          </a:blip>
          <a:stretch>
            <a:fillRect/>
          </a:stretch>
        </p:blipFill>
        <p:spPr>
          <a:xfrm>
            <a:off x="7567401" y="2580114"/>
            <a:ext cx="406400" cy="406400"/>
          </a:xfrm>
          <a:prstGeom prst="rect">
            <a:avLst/>
          </a:prstGeom>
          <a:no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duotone>
              <a:prstClr val="black"/>
              <a:schemeClr val="tx2">
                <a:tint val="45000"/>
                <a:satMod val="400000"/>
              </a:schemeClr>
            </a:duotone>
          </a:blip>
          <a:stretch>
            <a:fillRect/>
          </a:stretch>
        </p:blipFill>
        <p:spPr>
          <a:xfrm>
            <a:off x="8637972" y="2652013"/>
            <a:ext cx="406400" cy="406400"/>
          </a:xfrm>
          <a:prstGeom prst="rect">
            <a:avLst/>
          </a:prstGeom>
          <a:no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duotone>
              <a:prstClr val="black"/>
              <a:schemeClr val="tx2">
                <a:tint val="45000"/>
                <a:satMod val="400000"/>
              </a:schemeClr>
            </a:duotone>
          </a:blip>
          <a:stretch>
            <a:fillRect/>
          </a:stretch>
        </p:blipFill>
        <p:spPr>
          <a:xfrm>
            <a:off x="9695304" y="2660496"/>
            <a:ext cx="406400" cy="406400"/>
          </a:xfrm>
          <a:prstGeom prst="rect">
            <a:avLst/>
          </a:prstGeom>
          <a:no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duotone>
              <a:prstClr val="black"/>
              <a:schemeClr val="tx2">
                <a:tint val="45000"/>
                <a:satMod val="400000"/>
              </a:schemeClr>
            </a:duotone>
          </a:blip>
          <a:stretch>
            <a:fillRect/>
          </a:stretch>
        </p:blipFill>
        <p:spPr>
          <a:xfrm>
            <a:off x="10764430" y="2656414"/>
            <a:ext cx="406400" cy="406400"/>
          </a:xfrm>
          <a:prstGeom prst="rect">
            <a:avLst/>
          </a:prstGeom>
          <a:no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22"/>
            <p:extLst>
              <p:ext uri="{DAA4B4D4-6D71-4841-9C94-3DE7FCFB9230}">
                <p14:media xmlns:p14="http://schemas.microsoft.com/office/powerpoint/2010/main" r:embed="rId21"/>
              </p:ext>
            </p:extLst>
          </p:nvPr>
        </p:nvPicPr>
        <p:blipFill>
          <a:blip r:embed="rId64">
            <a:duotone>
              <a:prstClr val="black"/>
              <a:schemeClr val="tx2">
                <a:tint val="45000"/>
                <a:satMod val="400000"/>
              </a:schemeClr>
            </a:duotone>
          </a:blip>
          <a:stretch>
            <a:fillRect/>
          </a:stretch>
        </p:blipFill>
        <p:spPr>
          <a:xfrm>
            <a:off x="10800703" y="3502416"/>
            <a:ext cx="406400" cy="406400"/>
          </a:xfrm>
          <a:prstGeom prst="rect">
            <a:avLst/>
          </a:prstGeom>
          <a:no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24"/>
            <p:extLst>
              <p:ext uri="{DAA4B4D4-6D71-4841-9C94-3DE7FCFB9230}">
                <p14:media xmlns:p14="http://schemas.microsoft.com/office/powerpoint/2010/main" r:embed="rId23"/>
              </p:ext>
            </p:extLst>
          </p:nvPr>
        </p:nvPicPr>
        <p:blipFill>
          <a:blip r:embed="rId64">
            <a:duotone>
              <a:prstClr val="black"/>
              <a:schemeClr val="tx2">
                <a:tint val="45000"/>
                <a:satMod val="400000"/>
              </a:schemeClr>
            </a:duotone>
          </a:blip>
          <a:stretch>
            <a:fillRect/>
          </a:stretch>
        </p:blipFill>
        <p:spPr>
          <a:xfrm>
            <a:off x="6645359" y="4376207"/>
            <a:ext cx="406400" cy="406400"/>
          </a:xfrm>
          <a:prstGeom prst="rect">
            <a:avLst/>
          </a:prstGeom>
          <a:no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26"/>
            <p:extLst>
              <p:ext uri="{DAA4B4D4-6D71-4841-9C94-3DE7FCFB9230}">
                <p14:media xmlns:p14="http://schemas.microsoft.com/office/powerpoint/2010/main" r:embed="rId25"/>
              </p:ext>
            </p:extLst>
          </p:nvPr>
        </p:nvPicPr>
        <p:blipFill>
          <a:blip r:embed="rId64">
            <a:duotone>
              <a:prstClr val="black"/>
              <a:schemeClr val="tx2">
                <a:tint val="45000"/>
                <a:satMod val="400000"/>
              </a:schemeClr>
            </a:duotone>
          </a:blip>
          <a:stretch>
            <a:fillRect/>
          </a:stretch>
        </p:blipFill>
        <p:spPr>
          <a:xfrm>
            <a:off x="7567401" y="4376207"/>
            <a:ext cx="406400" cy="406400"/>
          </a:xfrm>
          <a:prstGeom prst="rect">
            <a:avLst/>
          </a:prstGeom>
          <a:no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28"/>
            <p:extLst>
              <p:ext uri="{DAA4B4D4-6D71-4841-9C94-3DE7FCFB9230}">
                <p14:media xmlns:p14="http://schemas.microsoft.com/office/powerpoint/2010/main" r:embed="rId27"/>
              </p:ext>
            </p:extLst>
          </p:nvPr>
        </p:nvPicPr>
        <p:blipFill>
          <a:blip r:embed="rId64">
            <a:duotone>
              <a:prstClr val="black"/>
              <a:schemeClr val="tx2">
                <a:tint val="45000"/>
                <a:satMod val="400000"/>
              </a:schemeClr>
            </a:duotone>
          </a:blip>
          <a:stretch>
            <a:fillRect/>
          </a:stretch>
        </p:blipFill>
        <p:spPr>
          <a:xfrm>
            <a:off x="8665561" y="4376207"/>
            <a:ext cx="406400" cy="406400"/>
          </a:xfrm>
          <a:prstGeom prst="rect">
            <a:avLst/>
          </a:prstGeom>
          <a:no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0"/>
            <p:extLst>
              <p:ext uri="{DAA4B4D4-6D71-4841-9C94-3DE7FCFB9230}">
                <p14:media xmlns:p14="http://schemas.microsoft.com/office/powerpoint/2010/main" r:embed="rId29"/>
              </p:ext>
            </p:extLst>
          </p:nvPr>
        </p:nvPicPr>
        <p:blipFill>
          <a:blip r:embed="rId64">
            <a:duotone>
              <a:prstClr val="black"/>
              <a:schemeClr val="tx2">
                <a:tint val="45000"/>
                <a:satMod val="400000"/>
              </a:schemeClr>
            </a:duotone>
          </a:blip>
          <a:stretch>
            <a:fillRect/>
          </a:stretch>
        </p:blipFill>
        <p:spPr>
          <a:xfrm>
            <a:off x="9763721" y="4434336"/>
            <a:ext cx="406400" cy="406400"/>
          </a:xfrm>
          <a:prstGeom prst="rect">
            <a:avLst/>
          </a:prstGeom>
          <a:no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32"/>
            <p:extLst>
              <p:ext uri="{DAA4B4D4-6D71-4841-9C94-3DE7FCFB9230}">
                <p14:media xmlns:p14="http://schemas.microsoft.com/office/powerpoint/2010/main" r:embed="rId31"/>
              </p:ext>
            </p:extLst>
          </p:nvPr>
        </p:nvPicPr>
        <p:blipFill>
          <a:blip r:embed="rId64">
            <a:duotone>
              <a:prstClr val="black"/>
              <a:schemeClr val="tx2">
                <a:tint val="45000"/>
                <a:satMod val="400000"/>
              </a:schemeClr>
            </a:duotone>
          </a:blip>
          <a:stretch>
            <a:fillRect/>
          </a:stretch>
        </p:blipFill>
        <p:spPr>
          <a:xfrm>
            <a:off x="10764430" y="4468839"/>
            <a:ext cx="406400" cy="406400"/>
          </a:xfrm>
          <a:prstGeom prst="rect">
            <a:avLst/>
          </a:prstGeom>
          <a:no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34"/>
            <p:extLst>
              <p:ext uri="{DAA4B4D4-6D71-4841-9C94-3DE7FCFB9230}">
                <p14:media xmlns:p14="http://schemas.microsoft.com/office/powerpoint/2010/main" r:embed="rId33"/>
              </p:ext>
            </p:extLst>
          </p:nvPr>
        </p:nvPicPr>
        <p:blipFill>
          <a:blip r:embed="rId64">
            <a:duotone>
              <a:prstClr val="black"/>
              <a:schemeClr val="tx2">
                <a:tint val="45000"/>
                <a:satMod val="400000"/>
              </a:schemeClr>
            </a:duotone>
          </a:blip>
          <a:stretch>
            <a:fillRect/>
          </a:stretch>
        </p:blipFill>
        <p:spPr>
          <a:xfrm>
            <a:off x="6654379" y="5313496"/>
            <a:ext cx="406400" cy="406400"/>
          </a:xfrm>
          <a:prstGeom prst="rect">
            <a:avLst/>
          </a:prstGeom>
          <a:no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36"/>
            <p:extLst>
              <p:ext uri="{DAA4B4D4-6D71-4841-9C94-3DE7FCFB9230}">
                <p14:media xmlns:p14="http://schemas.microsoft.com/office/powerpoint/2010/main" r:embed="rId35"/>
              </p:ext>
            </p:extLst>
          </p:nvPr>
        </p:nvPicPr>
        <p:blipFill>
          <a:blip r:embed="rId64">
            <a:duotone>
              <a:prstClr val="black"/>
              <a:schemeClr val="tx2">
                <a:tint val="45000"/>
                <a:satMod val="400000"/>
              </a:schemeClr>
            </a:duotone>
          </a:blip>
          <a:stretch>
            <a:fillRect/>
          </a:stretch>
        </p:blipFill>
        <p:spPr>
          <a:xfrm>
            <a:off x="7546301" y="5319252"/>
            <a:ext cx="406400" cy="406400"/>
          </a:xfrm>
          <a:prstGeom prst="rect">
            <a:avLst/>
          </a:prstGeom>
          <a:no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38"/>
            <p:extLst>
              <p:ext uri="{DAA4B4D4-6D71-4841-9C94-3DE7FCFB9230}">
                <p14:media xmlns:p14="http://schemas.microsoft.com/office/powerpoint/2010/main" r:embed="rId37"/>
              </p:ext>
            </p:extLst>
          </p:nvPr>
        </p:nvPicPr>
        <p:blipFill>
          <a:blip r:embed="rId64">
            <a:duotone>
              <a:prstClr val="black"/>
              <a:schemeClr val="tx2">
                <a:tint val="45000"/>
                <a:satMod val="400000"/>
              </a:schemeClr>
            </a:duotone>
          </a:blip>
          <a:stretch>
            <a:fillRect/>
          </a:stretch>
        </p:blipFill>
        <p:spPr>
          <a:xfrm>
            <a:off x="8674581" y="5239325"/>
            <a:ext cx="406400" cy="406400"/>
          </a:xfrm>
          <a:prstGeom prst="rect">
            <a:avLst/>
          </a:prstGeom>
          <a:no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0"/>
            <p:extLst>
              <p:ext uri="{DAA4B4D4-6D71-4841-9C94-3DE7FCFB9230}">
                <p14:media xmlns:p14="http://schemas.microsoft.com/office/powerpoint/2010/main" r:embed="rId39"/>
              </p:ext>
            </p:extLst>
          </p:nvPr>
        </p:nvPicPr>
        <p:blipFill>
          <a:blip r:embed="rId64">
            <a:duotone>
              <a:prstClr val="black"/>
              <a:schemeClr val="tx2">
                <a:tint val="45000"/>
                <a:satMod val="400000"/>
              </a:schemeClr>
            </a:duotone>
          </a:blip>
          <a:stretch>
            <a:fillRect/>
          </a:stretch>
        </p:blipFill>
        <p:spPr>
          <a:xfrm>
            <a:off x="9761529" y="5274911"/>
            <a:ext cx="406400" cy="406400"/>
          </a:xfrm>
          <a:prstGeom prst="rect">
            <a:avLst/>
          </a:prstGeom>
          <a:no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42"/>
            <p:extLst>
              <p:ext uri="{DAA4B4D4-6D71-4841-9C94-3DE7FCFB9230}">
                <p14:media xmlns:p14="http://schemas.microsoft.com/office/powerpoint/2010/main" r:embed="rId41"/>
              </p:ext>
            </p:extLst>
          </p:nvPr>
        </p:nvPicPr>
        <p:blipFill>
          <a:blip r:embed="rId64">
            <a:duotone>
              <a:prstClr val="black"/>
              <a:schemeClr val="tx2">
                <a:tint val="45000"/>
                <a:satMod val="400000"/>
              </a:schemeClr>
            </a:duotone>
          </a:blip>
          <a:stretch>
            <a:fillRect/>
          </a:stretch>
        </p:blipFill>
        <p:spPr>
          <a:xfrm>
            <a:off x="10776570" y="5313496"/>
            <a:ext cx="406400" cy="406400"/>
          </a:xfrm>
          <a:prstGeom prst="rect">
            <a:avLst/>
          </a:prstGeom>
          <a:no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44"/>
            <p:extLst>
              <p:ext uri="{DAA4B4D4-6D71-4841-9C94-3DE7FCFB9230}">
                <p14:media xmlns:p14="http://schemas.microsoft.com/office/powerpoint/2010/main" r:embed="rId43"/>
              </p:ext>
            </p:extLst>
          </p:nvPr>
        </p:nvPicPr>
        <p:blipFill>
          <a:blip r:embed="rId64">
            <a:duotone>
              <a:prstClr val="black"/>
              <a:schemeClr val="tx2">
                <a:tint val="45000"/>
                <a:satMod val="400000"/>
              </a:schemeClr>
            </a:duotone>
          </a:blip>
          <a:stretch>
            <a:fillRect/>
          </a:stretch>
        </p:blipFill>
        <p:spPr>
          <a:xfrm>
            <a:off x="8650951" y="6304194"/>
            <a:ext cx="406400" cy="406400"/>
          </a:xfrm>
          <a:prstGeom prst="rect">
            <a:avLst/>
          </a:prstGeom>
          <a:no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46"/>
            <p:extLst>
              <p:ext uri="{DAA4B4D4-6D71-4841-9C94-3DE7FCFB9230}">
                <p14:media xmlns:p14="http://schemas.microsoft.com/office/powerpoint/2010/main" r:embed="rId45"/>
              </p:ext>
            </p:extLst>
          </p:nvPr>
        </p:nvPicPr>
        <p:blipFill>
          <a:blip r:embed="rId64">
            <a:duotone>
              <a:prstClr val="black"/>
              <a:schemeClr val="tx2">
                <a:tint val="45000"/>
                <a:satMod val="400000"/>
              </a:schemeClr>
            </a:duotone>
          </a:blip>
          <a:stretch>
            <a:fillRect/>
          </a:stretch>
        </p:blipFill>
        <p:spPr>
          <a:xfrm>
            <a:off x="6654379" y="6268608"/>
            <a:ext cx="406400" cy="406400"/>
          </a:xfrm>
          <a:prstGeom prst="rect">
            <a:avLst/>
          </a:prstGeom>
          <a:no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48"/>
            <p:extLst>
              <p:ext uri="{DAA4B4D4-6D71-4841-9C94-3DE7FCFB9230}">
                <p14:media xmlns:p14="http://schemas.microsoft.com/office/powerpoint/2010/main" r:embed="rId47"/>
              </p:ext>
            </p:extLst>
          </p:nvPr>
        </p:nvPicPr>
        <p:blipFill>
          <a:blip r:embed="rId64">
            <a:duotone>
              <a:prstClr val="black"/>
              <a:schemeClr val="tx2">
                <a:tint val="45000"/>
                <a:satMod val="400000"/>
              </a:schemeClr>
            </a:duotone>
          </a:blip>
          <a:stretch>
            <a:fillRect/>
          </a:stretch>
        </p:blipFill>
        <p:spPr>
          <a:xfrm>
            <a:off x="7546301" y="6274665"/>
            <a:ext cx="406400" cy="406400"/>
          </a:xfrm>
          <a:prstGeom prst="rect">
            <a:avLst/>
          </a:prstGeom>
          <a:no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0"/>
            <p:extLst>
              <p:ext uri="{DAA4B4D4-6D71-4841-9C94-3DE7FCFB9230}">
                <p14:media xmlns:p14="http://schemas.microsoft.com/office/powerpoint/2010/main" r:embed="rId49"/>
              </p:ext>
            </p:extLst>
          </p:nvPr>
        </p:nvPicPr>
        <p:blipFill>
          <a:blip r:embed="rId64">
            <a:duotone>
              <a:prstClr val="black"/>
              <a:schemeClr val="tx2">
                <a:tint val="45000"/>
                <a:satMod val="400000"/>
              </a:schemeClr>
            </a:duotone>
          </a:blip>
          <a:stretch>
            <a:fillRect/>
          </a:stretch>
        </p:blipFill>
        <p:spPr>
          <a:xfrm>
            <a:off x="9740338" y="6327823"/>
            <a:ext cx="406400" cy="406400"/>
          </a:xfrm>
          <a:prstGeom prst="rect">
            <a:avLst/>
          </a:prstGeom>
          <a:noFill/>
          <a:effectLst/>
        </p:spPr>
      </p:pic>
      <p:pic>
        <p:nvPicPr>
          <p:cNvPr id="66" name="h">
            <a:hlinkClick r:id="" action="ppaction://media"/>
            <a:extLst>
              <a:ext uri="{FF2B5EF4-FFF2-40B4-BE49-F238E27FC236}">
                <a16:creationId xmlns:a16="http://schemas.microsoft.com/office/drawing/2014/main" id="{0D42D1AE-12FB-4D97-8691-C5E36156B826}"/>
              </a:ext>
            </a:extLst>
          </p:cNvPr>
          <p:cNvPicPr>
            <a:picLocks noChangeAspect="1"/>
          </p:cNvPicPr>
          <p:nvPr>
            <a:audioFile r:link="rId52"/>
            <p:extLst>
              <p:ext uri="{DAA4B4D4-6D71-4841-9C94-3DE7FCFB9230}">
                <p14:media xmlns:p14="http://schemas.microsoft.com/office/powerpoint/2010/main" r:embed="rId51"/>
              </p:ext>
            </p:extLst>
          </p:nvPr>
        </p:nvPicPr>
        <p:blipFill>
          <a:blip r:embed="rId64">
            <a:duotone>
              <a:prstClr val="black"/>
              <a:schemeClr val="tx2">
                <a:tint val="45000"/>
                <a:satMod val="400000"/>
              </a:schemeClr>
            </a:duotone>
          </a:blip>
          <a:stretch>
            <a:fillRect/>
          </a:stretch>
        </p:blipFill>
        <p:spPr>
          <a:xfrm>
            <a:off x="6657441" y="3484748"/>
            <a:ext cx="406400" cy="406400"/>
          </a:xfrm>
          <a:prstGeom prst="rect">
            <a:avLst/>
          </a:prstGeom>
          <a:noFill/>
          <a:effectLst/>
        </p:spPr>
      </p:pic>
      <p:pic>
        <p:nvPicPr>
          <p:cNvPr id="67" name="i">
            <a:hlinkClick r:id="" action="ppaction://media"/>
            <a:extLst>
              <a:ext uri="{FF2B5EF4-FFF2-40B4-BE49-F238E27FC236}">
                <a16:creationId xmlns:a16="http://schemas.microsoft.com/office/drawing/2014/main" id="{39CB251C-93CC-4256-BFFA-9B2394BAE4AE}"/>
              </a:ext>
            </a:extLst>
          </p:cNvPr>
          <p:cNvPicPr>
            <a:picLocks noChangeAspect="1"/>
          </p:cNvPicPr>
          <p:nvPr>
            <a:audioFile r:link="rId54"/>
            <p:extLst>
              <p:ext uri="{DAA4B4D4-6D71-4841-9C94-3DE7FCFB9230}">
                <p14:media xmlns:p14="http://schemas.microsoft.com/office/powerpoint/2010/main" r:embed="rId53"/>
              </p:ext>
            </p:extLst>
          </p:nvPr>
        </p:nvPicPr>
        <p:blipFill>
          <a:blip r:embed="rId64">
            <a:duotone>
              <a:prstClr val="black"/>
              <a:schemeClr val="tx2">
                <a:tint val="45000"/>
                <a:satMod val="400000"/>
              </a:schemeClr>
            </a:duotone>
          </a:blip>
          <a:stretch>
            <a:fillRect/>
          </a:stretch>
        </p:blipFill>
        <p:spPr>
          <a:xfrm>
            <a:off x="7606794" y="3484748"/>
            <a:ext cx="406400" cy="406400"/>
          </a:xfrm>
          <a:prstGeom prst="rect">
            <a:avLst/>
          </a:prstGeom>
          <a:noFill/>
          <a:effectLst/>
        </p:spPr>
      </p:pic>
      <p:pic>
        <p:nvPicPr>
          <p:cNvPr id="69" name="l">
            <a:hlinkClick r:id="" action="ppaction://media"/>
            <a:extLst>
              <a:ext uri="{FF2B5EF4-FFF2-40B4-BE49-F238E27FC236}">
                <a16:creationId xmlns:a16="http://schemas.microsoft.com/office/drawing/2014/main" id="{87EDD7B9-9B42-4BDE-871D-958AFBC117FE}"/>
              </a:ext>
            </a:extLst>
          </p:cNvPr>
          <p:cNvPicPr>
            <a:picLocks noChangeAspect="1"/>
          </p:cNvPicPr>
          <p:nvPr>
            <a:audioFile r:link="rId56"/>
            <p:extLst>
              <p:ext uri="{DAA4B4D4-6D71-4841-9C94-3DE7FCFB9230}">
                <p14:media xmlns:p14="http://schemas.microsoft.com/office/powerpoint/2010/main" r:embed="rId55"/>
              </p:ext>
            </p:extLst>
          </p:nvPr>
        </p:nvPicPr>
        <p:blipFill>
          <a:blip r:embed="rId64">
            <a:duotone>
              <a:prstClr val="black"/>
              <a:schemeClr val="tx2">
                <a:tint val="45000"/>
                <a:satMod val="400000"/>
              </a:schemeClr>
            </a:duotone>
          </a:blip>
          <a:stretch>
            <a:fillRect/>
          </a:stretch>
        </p:blipFill>
        <p:spPr>
          <a:xfrm>
            <a:off x="9800831" y="3503497"/>
            <a:ext cx="406400" cy="406400"/>
          </a:xfrm>
          <a:prstGeom prst="rect">
            <a:avLst/>
          </a:prstGeom>
          <a:noFill/>
          <a:effectLst/>
        </p:spPr>
      </p:pic>
      <p:pic>
        <p:nvPicPr>
          <p:cNvPr id="70" name="k">
            <a:hlinkClick r:id="" action="ppaction://media"/>
            <a:extLst>
              <a:ext uri="{FF2B5EF4-FFF2-40B4-BE49-F238E27FC236}">
                <a16:creationId xmlns:a16="http://schemas.microsoft.com/office/drawing/2014/main" id="{7DDEE8D4-75C5-40ED-845F-5B023A6EE4BC}"/>
              </a:ext>
            </a:extLst>
          </p:cNvPr>
          <p:cNvPicPr>
            <a:picLocks noChangeAspect="1"/>
          </p:cNvPicPr>
          <p:nvPr>
            <a:audioFile r:link="rId58"/>
            <p:extLst>
              <p:ext uri="{DAA4B4D4-6D71-4841-9C94-3DE7FCFB9230}">
                <p14:media xmlns:p14="http://schemas.microsoft.com/office/powerpoint/2010/main" r:embed="rId57"/>
              </p:ext>
            </p:extLst>
          </p:nvPr>
        </p:nvPicPr>
        <p:blipFill>
          <a:blip r:embed="rId64">
            <a:duotone>
              <a:prstClr val="black"/>
              <a:schemeClr val="tx2">
                <a:tint val="45000"/>
                <a:satMod val="400000"/>
              </a:schemeClr>
            </a:duotone>
          </a:blip>
          <a:stretch>
            <a:fillRect/>
          </a:stretch>
        </p:blipFill>
        <p:spPr>
          <a:xfrm>
            <a:off x="8713640" y="3484748"/>
            <a:ext cx="406400" cy="406400"/>
          </a:xfrm>
          <a:prstGeom prst="rect">
            <a:avLst/>
          </a:prstGeom>
          <a:no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hold" display="0">
                  <p:stCondLst>
                    <p:cond delay="indefinite"/>
                  </p:stCondLst>
                  <p:endCondLst>
                    <p:cond evt="onStopAudio" delay="0">
                      <p:tgtEl>
                        <p:sldTgt/>
                      </p:tgtEl>
                    </p:cond>
                  </p:endCondLst>
                </p:cTn>
                <p:tgtEl>
                  <p:spTgt spid="44"/>
                </p:tgtEl>
              </p:cMediaNode>
            </p:audio>
            <p:audio>
              <p:cMediaNode vol="80000">
                <p:cTn id="18" fill="hold" display="0">
                  <p:stCondLst>
                    <p:cond delay="indefinite"/>
                  </p:stCondLst>
                  <p:endCondLst>
                    <p:cond evt="onStopAudio" delay="0">
                      <p:tgtEl>
                        <p:sldTgt/>
                      </p:tgtEl>
                    </p:cond>
                  </p:endCondLst>
                </p:cTn>
                <p:tgtEl>
                  <p:spTgt spid="41"/>
                </p:tgtEl>
              </p:cMediaNode>
            </p:audio>
            <p:audio>
              <p:cMediaNode vol="80000">
                <p:cTn id="19" fill="hold" display="0">
                  <p:stCondLst>
                    <p:cond delay="indefinite"/>
                  </p:stCondLst>
                  <p:endCondLst>
                    <p:cond evt="onStopAudio" delay="0">
                      <p:tgtEl>
                        <p:sldTgt/>
                      </p:tgtEl>
                    </p:cond>
                  </p:endCondLst>
                </p:cTn>
                <p:tgtEl>
                  <p:spTgt spid="40"/>
                </p:tgtEl>
              </p:cMediaNode>
            </p:audio>
            <p:audio>
              <p:cMediaNode vol="80000">
                <p:cTn id="20" fill="hold" display="0">
                  <p:stCondLst>
                    <p:cond delay="indefinite"/>
                  </p:stCondLst>
                  <p:endCondLst>
                    <p:cond evt="onStopAudio" delay="0">
                      <p:tgtEl>
                        <p:sldTgt/>
                      </p:tgtEl>
                    </p:cond>
                  </p:endCondLst>
                </p:cTn>
                <p:tgtEl>
                  <p:spTgt spid="39"/>
                </p:tgtEl>
              </p:cMediaNode>
            </p:audio>
            <p:audio>
              <p:cMediaNode vol="80000">
                <p:cTn id="21" fill="hold" display="0">
                  <p:stCondLst>
                    <p:cond delay="indefinite"/>
                  </p:stCondLst>
                  <p:endCondLst>
                    <p:cond evt="onStopAudio" delay="0">
                      <p:tgtEl>
                        <p:sldTgt/>
                      </p:tgtEl>
                    </p:cond>
                  </p:endCondLst>
                </p:cTn>
                <p:tgtEl>
                  <p:spTgt spid="38"/>
                </p:tgtEl>
              </p:cMediaNode>
            </p:audio>
            <p:audio>
              <p:cMediaNode vol="80000">
                <p:cTn id="22" fill="hold" display="0">
                  <p:stCondLst>
                    <p:cond delay="indefinite"/>
                  </p:stCondLst>
                  <p:endCondLst>
                    <p:cond evt="onStopAudio" delay="0">
                      <p:tgtEl>
                        <p:sldTgt/>
                      </p:tgtEl>
                    </p:cond>
                  </p:endCondLst>
                </p:cTn>
                <p:tgtEl>
                  <p:spTgt spid="37"/>
                </p:tgtEl>
              </p:cMediaNode>
            </p:audio>
            <p:audio>
              <p:cMediaNode vol="80000">
                <p:cTn id="23" fill="hold" display="0">
                  <p:stCondLst>
                    <p:cond delay="indefinite"/>
                  </p:stCondLst>
                  <p:endCondLst>
                    <p:cond evt="onStopAudio" delay="0">
                      <p:tgtEl>
                        <p:sldTgt/>
                      </p:tgtEl>
                    </p:cond>
                  </p:endCondLst>
                </p:cTn>
                <p:tgtEl>
                  <p:spTgt spid="31"/>
                </p:tgtEl>
              </p:cMediaNode>
            </p:audio>
            <p:audio>
              <p:cMediaNode vol="80000">
                <p:cTn id="24" fill="hold" display="0">
                  <p:stCondLst>
                    <p:cond delay="indefinite"/>
                  </p:stCondLst>
                  <p:endCondLst>
                    <p:cond evt="onStopAudio" delay="0">
                      <p:tgtEl>
                        <p:sldTgt/>
                      </p:tgtEl>
                    </p:cond>
                  </p:endCondLst>
                </p:cTn>
                <p:tgtEl>
                  <p:spTgt spid="51"/>
                </p:tgtEl>
              </p:cMediaNode>
            </p:audio>
            <p:audio>
              <p:cMediaNode vol="80000">
                <p:cTn id="25" fill="hold" display="0">
                  <p:stCondLst>
                    <p:cond delay="indefinite"/>
                  </p:stCondLst>
                  <p:endCondLst>
                    <p:cond evt="onStopAudio" delay="0">
                      <p:tgtEl>
                        <p:sldTgt/>
                      </p:tgtEl>
                    </p:cond>
                  </p:endCondLst>
                </p:cTn>
                <p:tgtEl>
                  <p:spTgt spid="49"/>
                </p:tgtEl>
              </p:cMediaNode>
            </p:audio>
            <p:audio>
              <p:cMediaNode vol="80000">
                <p:cTn id="26" fill="hold" display="0">
                  <p:stCondLst>
                    <p:cond delay="indefinite"/>
                  </p:stCondLst>
                  <p:endCondLst>
                    <p:cond evt="onStopAudio" delay="0">
                      <p:tgtEl>
                        <p:sldTgt/>
                      </p:tgtEl>
                    </p:cond>
                  </p:endCondLst>
                </p:cTn>
                <p:tgtEl>
                  <p:spTgt spid="48"/>
                </p:tgtEl>
              </p:cMediaNode>
            </p:audio>
            <p:seq concurrent="1" nextAc="seek">
              <p:cTn id="27" restart="whenNotActive" fill="hold" evtFilter="cancelBubble" nodeType="interactiveSeq">
                <p:stCondLst>
                  <p:cond evt="onClick" delay="0">
                    <p:tgtEl>
                      <p:spTgt spid="14"/>
                    </p:tgtEl>
                  </p:cond>
                </p:stCondLst>
                <p:endSync evt="end" delay="0">
                  <p:rtn val="all"/>
                </p:endSync>
                <p:childTnLst>
                  <p:par>
                    <p:cTn id="28" fill="hold">
                      <p:stCondLst>
                        <p:cond delay="0"/>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5">
                                            <p:txEl>
                                              <p:pRg st="0" end="0"/>
                                            </p:txEl>
                                          </p:spTgt>
                                        </p:tgtEl>
                                        <p:attrNameLst>
                                          <p:attrName>style.visibility</p:attrName>
                                        </p:attrNameLst>
                                      </p:cBhvr>
                                      <p:to>
                                        <p:strVal val="visible"/>
                                      </p:to>
                                    </p:set>
                                    <p:animEffect transition="in" filter="fade">
                                      <p:cBhvr>
                                        <p:cTn id="32" dur="2000"/>
                                        <p:tgtEl>
                                          <p:spTgt spid="15">
                                            <p:txEl>
                                              <p:pRg st="0" end="0"/>
                                            </p:txEl>
                                          </p:spTgt>
                                        </p:tgtEl>
                                      </p:cBhvr>
                                    </p:animEffect>
                                    <p:anim calcmode="lin" valueType="num">
                                      <p:cBhvr>
                                        <p:cTn id="33"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4"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audio>
              <p:cMediaNode vol="80000">
                <p:cTn id="35" fill="remove" display="0">
                  <p:stCondLst>
                    <p:cond delay="indefinite"/>
                  </p:stCondLst>
                  <p:endCondLst>
                    <p:cond evt="onStopAudio" delay="0">
                      <p:tgtEl>
                        <p:sldTgt/>
                      </p:tgtEl>
                    </p:cond>
                  </p:endCondLst>
                </p:cTn>
                <p:tgtEl>
                  <p:spTgt spid="66"/>
                </p:tgtEl>
              </p:cMediaNode>
            </p:audio>
            <p:audio>
              <p:cMediaNode vol="80000">
                <p:cTn id="36" fill="remove" display="0">
                  <p:stCondLst>
                    <p:cond delay="indefinite"/>
                  </p:stCondLst>
                  <p:endCondLst>
                    <p:cond evt="onStopAudio" delay="0">
                      <p:tgtEl>
                        <p:sldTgt/>
                      </p:tgtEl>
                    </p:cond>
                  </p:endCondLst>
                </p:cTn>
                <p:tgtEl>
                  <p:spTgt spid="67"/>
                </p:tgtEl>
              </p:cMediaNode>
            </p:audio>
            <p:audio>
              <p:cMediaNode vol="80000">
                <p:cTn id="37" fill="hold" display="0">
                  <p:stCondLst>
                    <p:cond delay="indefinite"/>
                  </p:stCondLst>
                  <p:endCondLst>
                    <p:cond evt="onStopAudio" delay="0">
                      <p:tgtEl>
                        <p:sldTgt/>
                      </p:tgtEl>
                    </p:cond>
                  </p:endCondLst>
                </p:cTn>
                <p:tgtEl>
                  <p:spTgt spid="69"/>
                </p:tgtEl>
              </p:cMediaNode>
            </p:audio>
            <p:audio>
              <p:cMediaNode vol="80000">
                <p:cTn id="38" fill="remove" display="0">
                  <p:stCondLst>
                    <p:cond delay="indefinite"/>
                  </p:stCondLst>
                  <p:endCondLst>
                    <p:cond evt="onStopAudio" delay="0">
                      <p:tgtEl>
                        <p:sldTgt/>
                      </p:tgtEl>
                    </p:cond>
                  </p:endCondLst>
                </p:cTn>
                <p:tgtEl>
                  <p:spTgt spid="70"/>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ext uri="{D42A27DB-BD31-4B8C-83A1-F6EECF244321}">
                <p14:modId xmlns:p14="http://schemas.microsoft.com/office/powerpoint/2010/main" val="390584075"/>
              </p:ext>
            </p:extLst>
          </p:nvPr>
        </p:nvGraphicFramePr>
        <p:xfrm>
          <a:off x="877971" y="1641987"/>
          <a:ext cx="10436057" cy="4408323"/>
        </p:xfrm>
        <a:graphic>
          <a:graphicData uri="http://schemas.openxmlformats.org/drawingml/2006/table">
            <a:tbl>
              <a:tblPr firstRow="1" firstCol="1" bandRow="1">
                <a:tableStyleId>{93296810-A885-4BE3-A3E7-6D5BEEA58F35}</a:tableStyleId>
              </a:tblPr>
              <a:tblGrid>
                <a:gridCol w="4000500">
                  <a:extLst>
                    <a:ext uri="{9D8B030D-6E8A-4147-A177-3AD203B41FA5}">
                      <a16:colId xmlns:a16="http://schemas.microsoft.com/office/drawing/2014/main" val="22559774"/>
                    </a:ext>
                  </a:extLst>
                </a:gridCol>
                <a:gridCol w="6435557">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dirty="0">
                          <a:effectLst/>
                        </a:rPr>
                        <a:t>ê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598257" y="2423763"/>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598256" y="3355482"/>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598256" y="4331166"/>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598255" y="5302818"/>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378428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3784287" y="4588053"/>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3784287" y="5321144"/>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3784287" y="605423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97</TotalTime>
  <Words>942</Words>
  <Application>Microsoft Office PowerPoint</Application>
  <PresentationFormat>Widescreen</PresentationFormat>
  <Paragraphs>133</Paragraphs>
  <Slides>18</Slides>
  <Notes>0</Notes>
  <HiddenSlides>0</HiddenSlides>
  <MMClips>99</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11</cp:revision>
  <dcterms:created xsi:type="dcterms:W3CDTF">2021-12-02T02:36:10Z</dcterms:created>
  <dcterms:modified xsi:type="dcterms:W3CDTF">2021-12-02T20:06:16Z</dcterms:modified>
</cp:coreProperties>
</file>